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
  </p:notesMasterIdLst>
  <p:sldIdLst>
    <p:sldId id="256" r:id="rId2"/>
    <p:sldId id="257" r:id="rId3"/>
    <p:sldId id="280" r:id="rId4"/>
    <p:sldId id="259" r:id="rId5"/>
    <p:sldId id="272" r:id="rId6"/>
    <p:sldId id="303" r:id="rId7"/>
    <p:sldId id="269" r:id="rId8"/>
    <p:sldId id="289" r:id="rId9"/>
    <p:sldId id="288" r:id="rId10"/>
    <p:sldId id="292" r:id="rId11"/>
    <p:sldId id="294" r:id="rId12"/>
    <p:sldId id="297" r:id="rId13"/>
    <p:sldId id="290" r:id="rId14"/>
    <p:sldId id="293" r:id="rId15"/>
    <p:sldId id="299" r:id="rId16"/>
    <p:sldId id="300" r:id="rId17"/>
    <p:sldId id="301" r:id="rId18"/>
    <p:sldId id="302" r:id="rId19"/>
    <p:sldId id="296" r:id="rId20"/>
    <p:sldId id="284" r:id="rId21"/>
    <p:sldId id="283" r:id="rId22"/>
    <p:sldId id="279" r:id="rId23"/>
    <p:sldId id="295" r:id="rId24"/>
    <p:sldId id="275" r:id="rId25"/>
    <p:sldId id="27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D90BEA8-4264-4BE7-BCEB-7CE4992D76AF}">
          <p14:sldIdLst>
            <p14:sldId id="256"/>
            <p14:sldId id="257"/>
            <p14:sldId id="280"/>
            <p14:sldId id="259"/>
            <p14:sldId id="272"/>
            <p14:sldId id="303"/>
            <p14:sldId id="269"/>
            <p14:sldId id="289"/>
            <p14:sldId id="288"/>
            <p14:sldId id="292"/>
            <p14:sldId id="294"/>
            <p14:sldId id="297"/>
            <p14:sldId id="290"/>
            <p14:sldId id="293"/>
            <p14:sldId id="299"/>
            <p14:sldId id="300"/>
            <p14:sldId id="301"/>
            <p14:sldId id="302"/>
            <p14:sldId id="296"/>
            <p14:sldId id="284"/>
            <p14:sldId id="283"/>
            <p14:sldId id="279"/>
            <p14:sldId id="295"/>
            <p14:sldId id="275"/>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9B1C"/>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8D8149-1525-4A97-BF3E-7E55A4C9E555}" v="100" dt="2021-11-22T02:04:45.37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92" autoAdjust="0"/>
  </p:normalViewPr>
  <p:slideViewPr>
    <p:cSldViewPr snapToGrid="0">
      <p:cViewPr varScale="1">
        <p:scale>
          <a:sx n="92" d="100"/>
          <a:sy n="92" d="100"/>
        </p:scale>
        <p:origin x="12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Jingming" userId="baff02d8-30c2-42be-a3a0-27302429d3f7" providerId="ADAL" clId="{018AA0AD-599C-48AD-8E9C-4E9162C1EB22}"/>
    <pc:docChg chg="undo custSel addSld delSld modSld">
      <pc:chgData name="Liu Jingming" userId="baff02d8-30c2-42be-a3a0-27302429d3f7" providerId="ADAL" clId="{018AA0AD-599C-48AD-8E9C-4E9162C1EB22}" dt="2021-09-20T09:43:49.690" v="239"/>
      <pc:docMkLst>
        <pc:docMk/>
      </pc:docMkLst>
      <pc:sldChg chg="addSp delSp mod">
        <pc:chgData name="Liu Jingming" userId="baff02d8-30c2-42be-a3a0-27302429d3f7" providerId="ADAL" clId="{018AA0AD-599C-48AD-8E9C-4E9162C1EB22}" dt="2021-09-20T02:38:08.462" v="2" actId="22"/>
        <pc:sldMkLst>
          <pc:docMk/>
          <pc:sldMk cId="3771461457" sldId="269"/>
        </pc:sldMkLst>
        <pc:spChg chg="add del">
          <ac:chgData name="Liu Jingming" userId="baff02d8-30c2-42be-a3a0-27302429d3f7" providerId="ADAL" clId="{018AA0AD-599C-48AD-8E9C-4E9162C1EB22}" dt="2021-09-20T02:38:08.462" v="2" actId="22"/>
          <ac:spMkLst>
            <pc:docMk/>
            <pc:sldMk cId="3771461457" sldId="269"/>
            <ac:spMk id="63" creationId="{C966C88E-4BB6-4903-AD08-21EF993E3623}"/>
          </ac:spMkLst>
        </pc:spChg>
      </pc:sldChg>
      <pc:sldChg chg="del">
        <pc:chgData name="Liu Jingming" userId="baff02d8-30c2-42be-a3a0-27302429d3f7" providerId="ADAL" clId="{018AA0AD-599C-48AD-8E9C-4E9162C1EB22}" dt="2021-09-20T02:07:12.073" v="0" actId="47"/>
        <pc:sldMkLst>
          <pc:docMk/>
          <pc:sldMk cId="3544195975" sldId="271"/>
        </pc:sldMkLst>
      </pc:sldChg>
      <pc:sldChg chg="modAnim">
        <pc:chgData name="Liu Jingming" userId="baff02d8-30c2-42be-a3a0-27302429d3f7" providerId="ADAL" clId="{018AA0AD-599C-48AD-8E9C-4E9162C1EB22}" dt="2021-09-20T02:45:26.411" v="71"/>
        <pc:sldMkLst>
          <pc:docMk/>
          <pc:sldMk cId="1460941421" sldId="273"/>
        </pc:sldMkLst>
      </pc:sldChg>
      <pc:sldChg chg="addSp delSp modSp mod delAnim">
        <pc:chgData name="Liu Jingming" userId="baff02d8-30c2-42be-a3a0-27302429d3f7" providerId="ADAL" clId="{018AA0AD-599C-48AD-8E9C-4E9162C1EB22}" dt="2021-09-20T02:39:51.607" v="69" actId="255"/>
        <pc:sldMkLst>
          <pc:docMk/>
          <pc:sldMk cId="1487687807" sldId="277"/>
        </pc:sldMkLst>
        <pc:spChg chg="mod">
          <ac:chgData name="Liu Jingming" userId="baff02d8-30c2-42be-a3a0-27302429d3f7" providerId="ADAL" clId="{018AA0AD-599C-48AD-8E9C-4E9162C1EB22}" dt="2021-09-20T02:39:51.607" v="69" actId="255"/>
          <ac:spMkLst>
            <pc:docMk/>
            <pc:sldMk cId="1487687807" sldId="277"/>
            <ac:spMk id="2" creationId="{9B3A91F5-61B0-41E9-9EAD-2422DE5AD278}"/>
          </ac:spMkLst>
        </pc:spChg>
        <pc:graphicFrameChg chg="add del modGraphic">
          <ac:chgData name="Liu Jingming" userId="baff02d8-30c2-42be-a3a0-27302429d3f7" providerId="ADAL" clId="{018AA0AD-599C-48AD-8E9C-4E9162C1EB22}" dt="2021-09-20T02:39:26.105" v="62" actId="2164"/>
          <ac:graphicFrameMkLst>
            <pc:docMk/>
            <pc:sldMk cId="1487687807" sldId="277"/>
            <ac:graphicFrameMk id="4" creationId="{B9B76169-C402-4394-A93C-F14C4644B9FB}"/>
          </ac:graphicFrameMkLst>
        </pc:graphicFrameChg>
        <pc:graphicFrameChg chg="del">
          <ac:chgData name="Liu Jingming" userId="baff02d8-30c2-42be-a3a0-27302429d3f7" providerId="ADAL" clId="{018AA0AD-599C-48AD-8E9C-4E9162C1EB22}" dt="2021-09-20T02:38:12.708" v="3" actId="478"/>
          <ac:graphicFrameMkLst>
            <pc:docMk/>
            <pc:sldMk cId="1487687807" sldId="277"/>
            <ac:graphicFrameMk id="8" creationId="{BBFC2B74-0F0A-4EEB-93A0-629B50CC10FD}"/>
          </ac:graphicFrameMkLst>
        </pc:graphicFrameChg>
        <pc:picChg chg="del">
          <ac:chgData name="Liu Jingming" userId="baff02d8-30c2-42be-a3a0-27302429d3f7" providerId="ADAL" clId="{018AA0AD-599C-48AD-8E9C-4E9162C1EB22}" dt="2021-09-20T02:38:13.602" v="4" actId="478"/>
          <ac:picMkLst>
            <pc:docMk/>
            <pc:sldMk cId="1487687807" sldId="277"/>
            <ac:picMk id="5" creationId="{BED42C4B-0E35-4355-85C9-82B3DCBC94C0}"/>
          </ac:picMkLst>
        </pc:picChg>
        <pc:picChg chg="add mod">
          <ac:chgData name="Liu Jingming" userId="baff02d8-30c2-42be-a3a0-27302429d3f7" providerId="ADAL" clId="{018AA0AD-599C-48AD-8E9C-4E9162C1EB22}" dt="2021-09-20T02:39:43.842" v="68" actId="14100"/>
          <ac:picMkLst>
            <pc:docMk/>
            <pc:sldMk cId="1487687807" sldId="277"/>
            <ac:picMk id="6" creationId="{A8219B63-C35C-4058-9939-5D96DD576687}"/>
          </ac:picMkLst>
        </pc:picChg>
        <pc:picChg chg="add mod">
          <ac:chgData name="Liu Jingming" userId="baff02d8-30c2-42be-a3a0-27302429d3f7" providerId="ADAL" clId="{018AA0AD-599C-48AD-8E9C-4E9162C1EB22}" dt="2021-09-20T02:39:39.286" v="66" actId="14100"/>
          <ac:picMkLst>
            <pc:docMk/>
            <pc:sldMk cId="1487687807" sldId="277"/>
            <ac:picMk id="9" creationId="{C9684AE7-2B84-4BCF-996E-896F3FE22537}"/>
          </ac:picMkLst>
        </pc:picChg>
      </pc:sldChg>
      <pc:sldChg chg="addSp delSp modSp new mod">
        <pc:chgData name="Liu Jingming" userId="baff02d8-30c2-42be-a3a0-27302429d3f7" providerId="ADAL" clId="{018AA0AD-599C-48AD-8E9C-4E9162C1EB22}" dt="2021-09-20T06:07:26.488" v="238"/>
        <pc:sldMkLst>
          <pc:docMk/>
          <pc:sldMk cId="267444362" sldId="285"/>
        </pc:sldMkLst>
        <pc:spChg chg="mod">
          <ac:chgData name="Liu Jingming" userId="baff02d8-30c2-42be-a3a0-27302429d3f7" providerId="ADAL" clId="{018AA0AD-599C-48AD-8E9C-4E9162C1EB22}" dt="2021-09-20T02:45:41.624" v="78" actId="20577"/>
          <ac:spMkLst>
            <pc:docMk/>
            <pc:sldMk cId="267444362" sldId="285"/>
            <ac:spMk id="2" creationId="{185E25F8-5423-47D8-ACD6-CC60448B0BE0}"/>
          </ac:spMkLst>
        </pc:spChg>
        <pc:spChg chg="del">
          <ac:chgData name="Liu Jingming" userId="baff02d8-30c2-42be-a3a0-27302429d3f7" providerId="ADAL" clId="{018AA0AD-599C-48AD-8E9C-4E9162C1EB22}" dt="2021-09-20T02:54:21.162" v="79"/>
          <ac:spMkLst>
            <pc:docMk/>
            <pc:sldMk cId="267444362" sldId="285"/>
            <ac:spMk id="3" creationId="{8B6A9747-EB95-4813-81F4-8E28486B228D}"/>
          </ac:spMkLst>
        </pc:spChg>
        <pc:spChg chg="add mod">
          <ac:chgData name="Liu Jingming" userId="baff02d8-30c2-42be-a3a0-27302429d3f7" providerId="ADAL" clId="{018AA0AD-599C-48AD-8E9C-4E9162C1EB22}" dt="2021-09-20T06:07:26.488" v="238"/>
          <ac:spMkLst>
            <pc:docMk/>
            <pc:sldMk cId="267444362" sldId="285"/>
            <ac:spMk id="5" creationId="{80A85AD3-C209-42B5-871B-BB7D777472F7}"/>
          </ac:spMkLst>
        </pc:spChg>
        <pc:spChg chg="add mod">
          <ac:chgData name="Liu Jingming" userId="baff02d8-30c2-42be-a3a0-27302429d3f7" providerId="ADAL" clId="{018AA0AD-599C-48AD-8E9C-4E9162C1EB22}" dt="2021-09-20T03:26:08.766" v="144" actId="1076"/>
          <ac:spMkLst>
            <pc:docMk/>
            <pc:sldMk cId="267444362" sldId="285"/>
            <ac:spMk id="8" creationId="{8F87BAEC-0F4A-454D-AA91-CDB9DD25FF8E}"/>
          </ac:spMkLst>
        </pc:spChg>
        <pc:spChg chg="add mod">
          <ac:chgData name="Liu Jingming" userId="baff02d8-30c2-42be-a3a0-27302429d3f7" providerId="ADAL" clId="{018AA0AD-599C-48AD-8E9C-4E9162C1EB22}" dt="2021-09-20T03:32:28.806" v="235" actId="1076"/>
          <ac:spMkLst>
            <pc:docMk/>
            <pc:sldMk cId="267444362" sldId="285"/>
            <ac:spMk id="9" creationId="{52ED66AD-A8D1-47F7-89BB-CCE97A9D52A7}"/>
          </ac:spMkLst>
        </pc:spChg>
        <pc:spChg chg="add mod">
          <ac:chgData name="Liu Jingming" userId="baff02d8-30c2-42be-a3a0-27302429d3f7" providerId="ADAL" clId="{018AA0AD-599C-48AD-8E9C-4E9162C1EB22}" dt="2021-09-20T03:32:34.698" v="236" actId="1076"/>
          <ac:spMkLst>
            <pc:docMk/>
            <pc:sldMk cId="267444362" sldId="285"/>
            <ac:spMk id="10" creationId="{DB068688-A034-44F7-8E9E-E8B886892593}"/>
          </ac:spMkLst>
        </pc:spChg>
        <pc:graphicFrameChg chg="add mod">
          <ac:chgData name="Liu Jingming" userId="baff02d8-30c2-42be-a3a0-27302429d3f7" providerId="ADAL" clId="{018AA0AD-599C-48AD-8E9C-4E9162C1EB22}" dt="2021-09-20T02:54:25.310" v="80" actId="1076"/>
          <ac:graphicFrameMkLst>
            <pc:docMk/>
            <pc:sldMk cId="267444362" sldId="285"/>
            <ac:graphicFrameMk id="4" creationId="{30645E5D-E438-4859-8D40-8D202503D252}"/>
          </ac:graphicFrameMkLst>
        </pc:graphicFrameChg>
        <pc:picChg chg="add mod modCrop">
          <ac:chgData name="Liu Jingming" userId="baff02d8-30c2-42be-a3a0-27302429d3f7" providerId="ADAL" clId="{018AA0AD-599C-48AD-8E9C-4E9162C1EB22}" dt="2021-09-20T03:25:45.274" v="118" actId="1076"/>
          <ac:picMkLst>
            <pc:docMk/>
            <pc:sldMk cId="267444362" sldId="285"/>
            <ac:picMk id="7" creationId="{3E690393-6C53-4094-9318-368423711B9A}"/>
          </ac:picMkLst>
        </pc:picChg>
      </pc:sldChg>
      <pc:sldChg chg="add">
        <pc:chgData name="Liu Jingming" userId="baff02d8-30c2-42be-a3a0-27302429d3f7" providerId="ADAL" clId="{018AA0AD-599C-48AD-8E9C-4E9162C1EB22}" dt="2021-09-20T09:43:49.690" v="239"/>
        <pc:sldMkLst>
          <pc:docMk/>
          <pc:sldMk cId="2796585002" sldId="286"/>
        </pc:sldMkLst>
      </pc:sldChg>
    </pc:docChg>
  </pc:docChgLst>
  <pc:docChgLst>
    <pc:chgData name="Liu Jingming" userId="baff02d8-30c2-42be-a3a0-27302429d3f7" providerId="ADAL" clId="{F9B38E16-023C-4CBB-A031-DD72D70FC13C}"/>
    <pc:docChg chg="undo custSel addSld delSld modSld addSection delSection modSection">
      <pc:chgData name="Liu Jingming" userId="baff02d8-30c2-42be-a3a0-27302429d3f7" providerId="ADAL" clId="{F9B38E16-023C-4CBB-A031-DD72D70FC13C}" dt="2021-11-06T06:12:36.675" v="1310" actId="478"/>
      <pc:docMkLst>
        <pc:docMk/>
      </pc:docMkLst>
      <pc:sldChg chg="modSp mod">
        <pc:chgData name="Liu Jingming" userId="baff02d8-30c2-42be-a3a0-27302429d3f7" providerId="ADAL" clId="{F9B38E16-023C-4CBB-A031-DD72D70FC13C}" dt="2021-11-06T05:46:34.192" v="435" actId="20577"/>
        <pc:sldMkLst>
          <pc:docMk/>
          <pc:sldMk cId="3771461457" sldId="269"/>
        </pc:sldMkLst>
        <pc:spChg chg="mod">
          <ac:chgData name="Liu Jingming" userId="baff02d8-30c2-42be-a3a0-27302429d3f7" providerId="ADAL" clId="{F9B38E16-023C-4CBB-A031-DD72D70FC13C}" dt="2021-11-06T05:46:34.192" v="435" actId="20577"/>
          <ac:spMkLst>
            <pc:docMk/>
            <pc:sldMk cId="3771461457" sldId="269"/>
            <ac:spMk id="96" creationId="{BCB9EF66-0793-4A92-8A73-3E833363FBD8}"/>
          </ac:spMkLst>
        </pc:spChg>
      </pc:sldChg>
      <pc:sldChg chg="del">
        <pc:chgData name="Liu Jingming" userId="baff02d8-30c2-42be-a3a0-27302429d3f7" providerId="ADAL" clId="{F9B38E16-023C-4CBB-A031-DD72D70FC13C}" dt="2021-11-06T06:00:04.452" v="861" actId="47"/>
        <pc:sldMkLst>
          <pc:docMk/>
          <pc:sldMk cId="267444362" sldId="285"/>
        </pc:sldMkLst>
      </pc:sldChg>
      <pc:sldChg chg="new del">
        <pc:chgData name="Liu Jingming" userId="baff02d8-30c2-42be-a3a0-27302429d3f7" providerId="ADAL" clId="{F9B38E16-023C-4CBB-A031-DD72D70FC13C}" dt="2021-11-06T05:37:38.344" v="2" actId="47"/>
        <pc:sldMkLst>
          <pc:docMk/>
          <pc:sldMk cId="659777575" sldId="287"/>
        </pc:sldMkLst>
      </pc:sldChg>
      <pc:sldChg chg="addSp delSp modSp add mod delAnim modAnim">
        <pc:chgData name="Liu Jingming" userId="baff02d8-30c2-42be-a3a0-27302429d3f7" providerId="ADAL" clId="{F9B38E16-023C-4CBB-A031-DD72D70FC13C}" dt="2021-11-06T06:00:59.522" v="917" actId="20577"/>
        <pc:sldMkLst>
          <pc:docMk/>
          <pc:sldMk cId="3659872079" sldId="288"/>
        </pc:sldMkLst>
        <pc:spChg chg="add del mod">
          <ac:chgData name="Liu Jingming" userId="baff02d8-30c2-42be-a3a0-27302429d3f7" providerId="ADAL" clId="{F9B38E16-023C-4CBB-A031-DD72D70FC13C}" dt="2021-11-06T05:53:22.866" v="743" actId="1076"/>
          <ac:spMkLst>
            <pc:docMk/>
            <pc:sldMk cId="3659872079" sldId="288"/>
            <ac:spMk id="85" creationId="{A366FF07-7285-433B-9191-05DC7ABE9AA3}"/>
          </ac:spMkLst>
        </pc:spChg>
        <pc:spChg chg="mod">
          <ac:chgData name="Liu Jingming" userId="baff02d8-30c2-42be-a3a0-27302429d3f7" providerId="ADAL" clId="{F9B38E16-023C-4CBB-A031-DD72D70FC13C}" dt="2021-11-06T06:00:59.522" v="917" actId="20577"/>
          <ac:spMkLst>
            <pc:docMk/>
            <pc:sldMk cId="3659872079" sldId="288"/>
            <ac:spMk id="88" creationId="{5B8AF2B5-702C-4379-AB7D-1D3FEC14C90A}"/>
          </ac:spMkLst>
        </pc:spChg>
        <pc:spChg chg="mod">
          <ac:chgData name="Liu Jingming" userId="baff02d8-30c2-42be-a3a0-27302429d3f7" providerId="ADAL" clId="{F9B38E16-023C-4CBB-A031-DD72D70FC13C}" dt="2021-11-06T05:53:29.729" v="744" actId="1076"/>
          <ac:spMkLst>
            <pc:docMk/>
            <pc:sldMk cId="3659872079" sldId="288"/>
            <ac:spMk id="89" creationId="{76C461D1-0034-4EDF-A652-289B7839F850}"/>
          </ac:spMkLst>
        </pc:spChg>
        <pc:spChg chg="mod">
          <ac:chgData name="Liu Jingming" userId="baff02d8-30c2-42be-a3a0-27302429d3f7" providerId="ADAL" clId="{F9B38E16-023C-4CBB-A031-DD72D70FC13C}" dt="2021-11-06T05:53:59.927" v="805" actId="14100"/>
          <ac:spMkLst>
            <pc:docMk/>
            <pc:sldMk cId="3659872079" sldId="288"/>
            <ac:spMk id="90" creationId="{46C612F3-5DC1-49DC-8284-B816EC1A621D}"/>
          </ac:spMkLst>
        </pc:spChg>
        <pc:spChg chg="mod">
          <ac:chgData name="Liu Jingming" userId="baff02d8-30c2-42be-a3a0-27302429d3f7" providerId="ADAL" clId="{F9B38E16-023C-4CBB-A031-DD72D70FC13C}" dt="2021-11-06T05:53:12.375" v="740" actId="1076"/>
          <ac:spMkLst>
            <pc:docMk/>
            <pc:sldMk cId="3659872079" sldId="288"/>
            <ac:spMk id="91" creationId="{8C63F505-C894-4EBE-9AB4-7690CEAF8682}"/>
          </ac:spMkLst>
        </pc:spChg>
        <pc:spChg chg="del">
          <ac:chgData name="Liu Jingming" userId="baff02d8-30c2-42be-a3a0-27302429d3f7" providerId="ADAL" clId="{F9B38E16-023C-4CBB-A031-DD72D70FC13C}" dt="2021-11-06T05:47:24.991" v="497" actId="478"/>
          <ac:spMkLst>
            <pc:docMk/>
            <pc:sldMk cId="3659872079" sldId="288"/>
            <ac:spMk id="92" creationId="{23845C7A-3016-45F9-A0CC-701D9A840FAB}"/>
          </ac:spMkLst>
        </pc:spChg>
        <pc:spChg chg="mod">
          <ac:chgData name="Liu Jingming" userId="baff02d8-30c2-42be-a3a0-27302429d3f7" providerId="ADAL" clId="{F9B38E16-023C-4CBB-A031-DD72D70FC13C}" dt="2021-11-06T05:53:18.971" v="741" actId="1076"/>
          <ac:spMkLst>
            <pc:docMk/>
            <pc:sldMk cId="3659872079" sldId="288"/>
            <ac:spMk id="93" creationId="{0CAEA791-AB2F-43F0-908D-3FE8CFE6CD6D}"/>
          </ac:spMkLst>
        </pc:spChg>
        <pc:spChg chg="mod">
          <ac:chgData name="Liu Jingming" userId="baff02d8-30c2-42be-a3a0-27302429d3f7" providerId="ADAL" clId="{F9B38E16-023C-4CBB-A031-DD72D70FC13C}" dt="2021-11-06T05:53:08.031" v="739" actId="1076"/>
          <ac:spMkLst>
            <pc:docMk/>
            <pc:sldMk cId="3659872079" sldId="288"/>
            <ac:spMk id="94" creationId="{4E39D470-3084-43E6-BEBA-8E70C9082DF7}"/>
          </ac:spMkLst>
        </pc:spChg>
        <pc:spChg chg="del">
          <ac:chgData name="Liu Jingming" userId="baff02d8-30c2-42be-a3a0-27302429d3f7" providerId="ADAL" clId="{F9B38E16-023C-4CBB-A031-DD72D70FC13C}" dt="2021-11-06T05:53:34.803" v="745" actId="478"/>
          <ac:spMkLst>
            <pc:docMk/>
            <pc:sldMk cId="3659872079" sldId="288"/>
            <ac:spMk id="95" creationId="{A3D8BB0C-5A66-4487-929B-3A47B1598345}"/>
          </ac:spMkLst>
        </pc:spChg>
        <pc:spChg chg="mod">
          <ac:chgData name="Liu Jingming" userId="baff02d8-30c2-42be-a3a0-27302429d3f7" providerId="ADAL" clId="{F9B38E16-023C-4CBB-A031-DD72D70FC13C}" dt="2021-11-06T05:46:47.632" v="447" actId="14100"/>
          <ac:spMkLst>
            <pc:docMk/>
            <pc:sldMk cId="3659872079" sldId="288"/>
            <ac:spMk id="96" creationId="{BCB9EF66-0793-4A92-8A73-3E833363FBD8}"/>
          </ac:spMkLst>
        </pc:spChg>
        <pc:grpChg chg="mod">
          <ac:chgData name="Liu Jingming" userId="baff02d8-30c2-42be-a3a0-27302429d3f7" providerId="ADAL" clId="{F9B38E16-023C-4CBB-A031-DD72D70FC13C}" dt="2021-11-06T05:53:29.729" v="744" actId="1076"/>
          <ac:grpSpMkLst>
            <pc:docMk/>
            <pc:sldMk cId="3659872079" sldId="288"/>
            <ac:grpSpMk id="52" creationId="{9B5F686D-7414-40C1-B903-4CA31594741A}"/>
          </ac:grpSpMkLst>
        </pc:grpChg>
        <pc:grpChg chg="mod">
          <ac:chgData name="Liu Jingming" userId="baff02d8-30c2-42be-a3a0-27302429d3f7" providerId="ADAL" clId="{F9B38E16-023C-4CBB-A031-DD72D70FC13C}" dt="2021-11-06T05:47:39.834" v="503" actId="1076"/>
          <ac:grpSpMkLst>
            <pc:docMk/>
            <pc:sldMk cId="3659872079" sldId="288"/>
            <ac:grpSpMk id="53" creationId="{FA169FA5-39EC-4025-857E-F54EF7F7AF27}"/>
          </ac:grpSpMkLst>
        </pc:grpChg>
        <pc:grpChg chg="del">
          <ac:chgData name="Liu Jingming" userId="baff02d8-30c2-42be-a3a0-27302429d3f7" providerId="ADAL" clId="{F9B38E16-023C-4CBB-A031-DD72D70FC13C}" dt="2021-11-06T05:53:34.803" v="745" actId="478"/>
          <ac:grpSpMkLst>
            <pc:docMk/>
            <pc:sldMk cId="3659872079" sldId="288"/>
            <ac:grpSpMk id="57" creationId="{A82335F2-8C4C-4E6C-AEE9-58D48073820D}"/>
          </ac:grpSpMkLst>
        </pc:grpChg>
        <pc:grpChg chg="mod">
          <ac:chgData name="Liu Jingming" userId="baff02d8-30c2-42be-a3a0-27302429d3f7" providerId="ADAL" clId="{F9B38E16-023C-4CBB-A031-DD72D70FC13C}" dt="2021-11-06T05:53:04.850" v="738" actId="14100"/>
          <ac:grpSpMkLst>
            <pc:docMk/>
            <pc:sldMk cId="3659872079" sldId="288"/>
            <ac:grpSpMk id="58" creationId="{76D1B61B-A222-4B7C-B7DC-4A797CFC6793}"/>
          </ac:grpSpMkLst>
        </pc:grpChg>
        <pc:grpChg chg="mod">
          <ac:chgData name="Liu Jingming" userId="baff02d8-30c2-42be-a3a0-27302429d3f7" providerId="ADAL" clId="{F9B38E16-023C-4CBB-A031-DD72D70FC13C}" dt="2021-11-06T05:53:18.971" v="741" actId="1076"/>
          <ac:grpSpMkLst>
            <pc:docMk/>
            <pc:sldMk cId="3659872079" sldId="288"/>
            <ac:grpSpMk id="68" creationId="{B1DA8C47-0040-4E87-BCFE-072F0B610D06}"/>
          </ac:grpSpMkLst>
        </pc:grpChg>
        <pc:grpChg chg="mod">
          <ac:chgData name="Liu Jingming" userId="baff02d8-30c2-42be-a3a0-27302429d3f7" providerId="ADAL" clId="{F9B38E16-023C-4CBB-A031-DD72D70FC13C}" dt="2021-11-06T05:47:46.224" v="504" actId="1076"/>
          <ac:grpSpMkLst>
            <pc:docMk/>
            <pc:sldMk cId="3659872079" sldId="288"/>
            <ac:grpSpMk id="73" creationId="{203FDD35-9928-4533-A887-0C751DA9C5D9}"/>
          </ac:grpSpMkLst>
        </pc:grpChg>
        <pc:grpChg chg="del">
          <ac:chgData name="Liu Jingming" userId="baff02d8-30c2-42be-a3a0-27302429d3f7" providerId="ADAL" clId="{F9B38E16-023C-4CBB-A031-DD72D70FC13C}" dt="2021-11-06T05:47:29.587" v="500" actId="478"/>
          <ac:grpSpMkLst>
            <pc:docMk/>
            <pc:sldMk cId="3659872079" sldId="288"/>
            <ac:grpSpMk id="78" creationId="{64EDA813-D8AE-49C0-B0DE-B1E41B7227CD}"/>
          </ac:grpSpMkLst>
        </pc:grpChg>
      </pc:sldChg>
      <pc:sldChg chg="addSp delSp modSp new mod">
        <pc:chgData name="Liu Jingming" userId="baff02d8-30c2-42be-a3a0-27302429d3f7" providerId="ADAL" clId="{F9B38E16-023C-4CBB-A031-DD72D70FC13C}" dt="2021-11-06T06:02:24.156" v="928" actId="207"/>
        <pc:sldMkLst>
          <pc:docMk/>
          <pc:sldMk cId="1920130373" sldId="289"/>
        </pc:sldMkLst>
        <pc:spChg chg="mod">
          <ac:chgData name="Liu Jingming" userId="baff02d8-30c2-42be-a3a0-27302429d3f7" providerId="ADAL" clId="{F9B38E16-023C-4CBB-A031-DD72D70FC13C}" dt="2021-11-06T05:38:36.467" v="52" actId="20577"/>
          <ac:spMkLst>
            <pc:docMk/>
            <pc:sldMk cId="1920130373" sldId="289"/>
            <ac:spMk id="2" creationId="{519BF13B-97A0-4618-8C5A-0CB10409A656}"/>
          </ac:spMkLst>
        </pc:spChg>
        <pc:spChg chg="mod">
          <ac:chgData name="Liu Jingming" userId="baff02d8-30c2-42be-a3a0-27302429d3f7" providerId="ADAL" clId="{F9B38E16-023C-4CBB-A031-DD72D70FC13C}" dt="2021-11-06T06:02:24.156" v="928" actId="207"/>
          <ac:spMkLst>
            <pc:docMk/>
            <pc:sldMk cId="1920130373" sldId="289"/>
            <ac:spMk id="3" creationId="{1061439C-C3F5-4F11-A9D9-C613FA805770}"/>
          </ac:spMkLst>
        </pc:spChg>
        <pc:spChg chg="add del mod">
          <ac:chgData name="Liu Jingming" userId="baff02d8-30c2-42be-a3a0-27302429d3f7" providerId="ADAL" clId="{F9B38E16-023C-4CBB-A031-DD72D70FC13C}" dt="2021-11-06T05:42:55.740" v="362" actId="478"/>
          <ac:spMkLst>
            <pc:docMk/>
            <pc:sldMk cId="1920130373" sldId="289"/>
            <ac:spMk id="4" creationId="{94A392C8-6DA7-4C90-9169-69FFF1F43745}"/>
          </ac:spMkLst>
        </pc:spChg>
        <pc:picChg chg="add mod modCrop">
          <ac:chgData name="Liu Jingming" userId="baff02d8-30c2-42be-a3a0-27302429d3f7" providerId="ADAL" clId="{F9B38E16-023C-4CBB-A031-DD72D70FC13C}" dt="2021-11-06T05:46:18.232" v="423" actId="1076"/>
          <ac:picMkLst>
            <pc:docMk/>
            <pc:sldMk cId="1920130373" sldId="289"/>
            <ac:picMk id="5" creationId="{CEBBF214-3C52-4BD9-BAD7-9878A01A1968}"/>
          </ac:picMkLst>
        </pc:picChg>
        <pc:picChg chg="add mod">
          <ac:chgData name="Liu Jingming" userId="baff02d8-30c2-42be-a3a0-27302429d3f7" providerId="ADAL" clId="{F9B38E16-023C-4CBB-A031-DD72D70FC13C}" dt="2021-11-06T05:46:12.640" v="422" actId="1076"/>
          <ac:picMkLst>
            <pc:docMk/>
            <pc:sldMk cId="1920130373" sldId="289"/>
            <ac:picMk id="6" creationId="{61CC817B-7D7E-42C9-9F21-3AF270F6003A}"/>
          </ac:picMkLst>
        </pc:picChg>
      </pc:sldChg>
      <pc:sldChg chg="add del">
        <pc:chgData name="Liu Jingming" userId="baff02d8-30c2-42be-a3a0-27302429d3f7" providerId="ADAL" clId="{F9B38E16-023C-4CBB-A031-DD72D70FC13C}" dt="2021-11-06T05:38:16.254" v="4" actId="47"/>
        <pc:sldMkLst>
          <pc:docMk/>
          <pc:sldMk cId="3010420993" sldId="289"/>
        </pc:sldMkLst>
      </pc:sldChg>
      <pc:sldChg chg="addSp delSp modSp new mod delAnim modAnim">
        <pc:chgData name="Liu Jingming" userId="baff02d8-30c2-42be-a3a0-27302429d3f7" providerId="ADAL" clId="{F9B38E16-023C-4CBB-A031-DD72D70FC13C}" dt="2021-11-06T06:03:50.629" v="1051" actId="207"/>
        <pc:sldMkLst>
          <pc:docMk/>
          <pc:sldMk cId="798632222" sldId="290"/>
        </pc:sldMkLst>
        <pc:spChg chg="mod">
          <ac:chgData name="Liu Jingming" userId="baff02d8-30c2-42be-a3a0-27302429d3f7" providerId="ADAL" clId="{F9B38E16-023C-4CBB-A031-DD72D70FC13C}" dt="2021-11-06T05:55:08.218" v="813"/>
          <ac:spMkLst>
            <pc:docMk/>
            <pc:sldMk cId="798632222" sldId="290"/>
            <ac:spMk id="2" creationId="{3B3733B8-E064-46D0-AD9D-EE01C3A8CE69}"/>
          </ac:spMkLst>
        </pc:spChg>
        <pc:spChg chg="mod">
          <ac:chgData name="Liu Jingming" userId="baff02d8-30c2-42be-a3a0-27302429d3f7" providerId="ADAL" clId="{F9B38E16-023C-4CBB-A031-DD72D70FC13C}" dt="2021-11-06T06:03:50.629" v="1051" actId="207"/>
          <ac:spMkLst>
            <pc:docMk/>
            <pc:sldMk cId="798632222" sldId="290"/>
            <ac:spMk id="3" creationId="{50163B8D-9847-4E76-B8EA-6F0C0739A50E}"/>
          </ac:spMkLst>
        </pc:spChg>
        <pc:picChg chg="add del mod">
          <ac:chgData name="Liu Jingming" userId="baff02d8-30c2-42be-a3a0-27302429d3f7" providerId="ADAL" clId="{F9B38E16-023C-4CBB-A031-DD72D70FC13C}" dt="2021-11-06T06:00:24.083" v="865" actId="478"/>
          <ac:picMkLst>
            <pc:docMk/>
            <pc:sldMk cId="798632222" sldId="290"/>
            <ac:picMk id="4" creationId="{06F315DF-5A10-4E82-8340-49D943217156}"/>
          </ac:picMkLst>
        </pc:picChg>
      </pc:sldChg>
      <pc:sldChg chg="add">
        <pc:chgData name="Liu Jingming" userId="baff02d8-30c2-42be-a3a0-27302429d3f7" providerId="ADAL" clId="{F9B38E16-023C-4CBB-A031-DD72D70FC13C}" dt="2021-11-06T06:00:21.263" v="864"/>
        <pc:sldMkLst>
          <pc:docMk/>
          <pc:sldMk cId="2521616495" sldId="291"/>
        </pc:sldMkLst>
      </pc:sldChg>
      <pc:sldChg chg="addSp delSp modSp new mod">
        <pc:chgData name="Liu Jingming" userId="baff02d8-30c2-42be-a3a0-27302429d3f7" providerId="ADAL" clId="{F9B38E16-023C-4CBB-A031-DD72D70FC13C}" dt="2021-11-06T06:12:31.717" v="1308" actId="1076"/>
        <pc:sldMkLst>
          <pc:docMk/>
          <pc:sldMk cId="3030143676" sldId="292"/>
        </pc:sldMkLst>
        <pc:spChg chg="mod">
          <ac:chgData name="Liu Jingming" userId="baff02d8-30c2-42be-a3a0-27302429d3f7" providerId="ADAL" clId="{F9B38E16-023C-4CBB-A031-DD72D70FC13C}" dt="2021-11-06T06:10:53.421" v="1295" actId="20577"/>
          <ac:spMkLst>
            <pc:docMk/>
            <pc:sldMk cId="3030143676" sldId="292"/>
            <ac:spMk id="2" creationId="{C85B5E24-2C4E-4749-8D2C-2F992032A145}"/>
          </ac:spMkLst>
        </pc:spChg>
        <pc:spChg chg="del">
          <ac:chgData name="Liu Jingming" userId="baff02d8-30c2-42be-a3a0-27302429d3f7" providerId="ADAL" clId="{F9B38E16-023C-4CBB-A031-DD72D70FC13C}" dt="2021-11-06T06:07:33.946" v="1215"/>
          <ac:spMkLst>
            <pc:docMk/>
            <pc:sldMk cId="3030143676" sldId="292"/>
            <ac:spMk id="3" creationId="{4ACA910C-D50F-4C2E-8990-4921C60879F9}"/>
          </ac:spMkLst>
        </pc:spChg>
        <pc:spChg chg="add del mod">
          <ac:chgData name="Liu Jingming" userId="baff02d8-30c2-42be-a3a0-27302429d3f7" providerId="ADAL" clId="{F9B38E16-023C-4CBB-A031-DD72D70FC13C}" dt="2021-11-06T06:09:15.857" v="1260" actId="478"/>
          <ac:spMkLst>
            <pc:docMk/>
            <pc:sldMk cId="3030143676" sldId="292"/>
            <ac:spMk id="5" creationId="{51A92516-D80A-4DC3-B322-5C0312484D4C}"/>
          </ac:spMkLst>
        </pc:spChg>
        <pc:spChg chg="add del mod">
          <ac:chgData name="Liu Jingming" userId="baff02d8-30c2-42be-a3a0-27302429d3f7" providerId="ADAL" clId="{F9B38E16-023C-4CBB-A031-DD72D70FC13C}" dt="2021-11-06T06:08:18.232" v="1221" actId="478"/>
          <ac:spMkLst>
            <pc:docMk/>
            <pc:sldMk cId="3030143676" sldId="292"/>
            <ac:spMk id="7" creationId="{80BAD48B-F663-4B59-8824-892C59F69D1F}"/>
          </ac:spMkLst>
        </pc:spChg>
        <pc:spChg chg="add mod">
          <ac:chgData name="Liu Jingming" userId="baff02d8-30c2-42be-a3a0-27302429d3f7" providerId="ADAL" clId="{F9B38E16-023C-4CBB-A031-DD72D70FC13C}" dt="2021-11-06T06:10:04.106" v="1265" actId="207"/>
          <ac:spMkLst>
            <pc:docMk/>
            <pc:sldMk cId="3030143676" sldId="292"/>
            <ac:spMk id="8" creationId="{48B2A81B-18CD-43A1-8BDF-F15E3A991B82}"/>
          </ac:spMkLst>
        </pc:spChg>
        <pc:spChg chg="add del mod">
          <ac:chgData name="Liu Jingming" userId="baff02d8-30c2-42be-a3a0-27302429d3f7" providerId="ADAL" clId="{F9B38E16-023C-4CBB-A031-DD72D70FC13C}" dt="2021-11-06T06:11:33.218" v="1300" actId="478"/>
          <ac:spMkLst>
            <pc:docMk/>
            <pc:sldMk cId="3030143676" sldId="292"/>
            <ac:spMk id="10" creationId="{3E90FC38-6AF8-423F-936F-1B5C93C12A4A}"/>
          </ac:spMkLst>
        </pc:spChg>
        <pc:picChg chg="add del mod">
          <ac:chgData name="Liu Jingming" userId="baff02d8-30c2-42be-a3a0-27302429d3f7" providerId="ADAL" clId="{F9B38E16-023C-4CBB-A031-DD72D70FC13C}" dt="2021-11-06T06:11:08.879" v="1296" actId="478"/>
          <ac:picMkLst>
            <pc:docMk/>
            <pc:sldMk cId="3030143676" sldId="292"/>
            <ac:picMk id="4" creationId="{358480EF-52AC-49FE-B01F-663CFD8B46A7}"/>
          </ac:picMkLst>
        </pc:picChg>
        <pc:picChg chg="add del mod">
          <ac:chgData name="Liu Jingming" userId="baff02d8-30c2-42be-a3a0-27302429d3f7" providerId="ADAL" clId="{F9B38E16-023C-4CBB-A031-DD72D70FC13C}" dt="2021-11-06T06:11:52.880" v="1302" actId="478"/>
          <ac:picMkLst>
            <pc:docMk/>
            <pc:sldMk cId="3030143676" sldId="292"/>
            <ac:picMk id="12" creationId="{C28E6DEE-E088-4289-948B-B6E5CD06283C}"/>
          </ac:picMkLst>
        </pc:picChg>
        <pc:picChg chg="add mod">
          <ac:chgData name="Liu Jingming" userId="baff02d8-30c2-42be-a3a0-27302429d3f7" providerId="ADAL" clId="{F9B38E16-023C-4CBB-A031-DD72D70FC13C}" dt="2021-11-06T06:12:31.717" v="1308" actId="1076"/>
          <ac:picMkLst>
            <pc:docMk/>
            <pc:sldMk cId="3030143676" sldId="292"/>
            <ac:picMk id="14" creationId="{3EAE9837-5B70-498E-8937-05893CB7A4B4}"/>
          </ac:picMkLst>
        </pc:picChg>
      </pc:sldChg>
      <pc:sldChg chg="modSp new mod">
        <pc:chgData name="Liu Jingming" userId="baff02d8-30c2-42be-a3a0-27302429d3f7" providerId="ADAL" clId="{F9B38E16-023C-4CBB-A031-DD72D70FC13C}" dt="2021-11-06T06:05:56.139" v="1214" actId="5793"/>
        <pc:sldMkLst>
          <pc:docMk/>
          <pc:sldMk cId="1870149573" sldId="293"/>
        </pc:sldMkLst>
        <pc:spChg chg="mod">
          <ac:chgData name="Liu Jingming" userId="baff02d8-30c2-42be-a3a0-27302429d3f7" providerId="ADAL" clId="{F9B38E16-023C-4CBB-A031-DD72D70FC13C}" dt="2021-11-06T06:04:38.372" v="1131" actId="20577"/>
          <ac:spMkLst>
            <pc:docMk/>
            <pc:sldMk cId="1870149573" sldId="293"/>
            <ac:spMk id="2" creationId="{7D96A8AA-F152-4DC7-BF9D-7C933E94313B}"/>
          </ac:spMkLst>
        </pc:spChg>
        <pc:spChg chg="mod">
          <ac:chgData name="Liu Jingming" userId="baff02d8-30c2-42be-a3a0-27302429d3f7" providerId="ADAL" clId="{F9B38E16-023C-4CBB-A031-DD72D70FC13C}" dt="2021-11-06T06:05:56.139" v="1214" actId="5793"/>
          <ac:spMkLst>
            <pc:docMk/>
            <pc:sldMk cId="1870149573" sldId="293"/>
            <ac:spMk id="3" creationId="{739BCAD1-FB3D-4E6E-9995-A96F63C409C3}"/>
          </ac:spMkLst>
        </pc:spChg>
      </pc:sldChg>
      <pc:sldChg chg="delSp add mod">
        <pc:chgData name="Liu Jingming" userId="baff02d8-30c2-42be-a3a0-27302429d3f7" providerId="ADAL" clId="{F9B38E16-023C-4CBB-A031-DD72D70FC13C}" dt="2021-11-06T06:12:36.675" v="1310" actId="478"/>
        <pc:sldMkLst>
          <pc:docMk/>
          <pc:sldMk cId="54585285" sldId="294"/>
        </pc:sldMkLst>
        <pc:picChg chg="del">
          <ac:chgData name="Liu Jingming" userId="baff02d8-30c2-42be-a3a0-27302429d3f7" providerId="ADAL" clId="{F9B38E16-023C-4CBB-A031-DD72D70FC13C}" dt="2021-11-06T06:12:36.675" v="1310" actId="478"/>
          <ac:picMkLst>
            <pc:docMk/>
            <pc:sldMk cId="54585285" sldId="294"/>
            <ac:picMk id="14" creationId="{3EAE9837-5B70-498E-8937-05893CB7A4B4}"/>
          </ac:picMkLst>
        </pc:picChg>
      </pc:sldChg>
    </pc:docChg>
  </pc:docChgLst>
  <pc:docChgLst>
    <pc:chgData name="Liu Jingming" userId="baff02d8-30c2-42be-a3a0-27302429d3f7" providerId="ADAL" clId="{AA8D8149-1525-4A97-BF3E-7E55A4C9E555}"/>
    <pc:docChg chg="undo custSel addSld delSld modSld sldOrd addSection delSection modSection">
      <pc:chgData name="Liu Jingming" userId="baff02d8-30c2-42be-a3a0-27302429d3f7" providerId="ADAL" clId="{AA8D8149-1525-4A97-BF3E-7E55A4C9E555}" dt="2021-11-22T02:04:54.277" v="4051" actId="207"/>
      <pc:docMkLst>
        <pc:docMk/>
      </pc:docMkLst>
      <pc:sldChg chg="modSp mod">
        <pc:chgData name="Liu Jingming" userId="baff02d8-30c2-42be-a3a0-27302429d3f7" providerId="ADAL" clId="{AA8D8149-1525-4A97-BF3E-7E55A4C9E555}" dt="2021-11-22T02:03:11.408" v="4038"/>
        <pc:sldMkLst>
          <pc:docMk/>
          <pc:sldMk cId="878277765" sldId="256"/>
        </pc:sldMkLst>
        <pc:spChg chg="mod">
          <ac:chgData name="Liu Jingming" userId="baff02d8-30c2-42be-a3a0-27302429d3f7" providerId="ADAL" clId="{AA8D8149-1525-4A97-BF3E-7E55A4C9E555}" dt="2021-11-22T02:03:11.408" v="4038"/>
          <ac:spMkLst>
            <pc:docMk/>
            <pc:sldMk cId="878277765" sldId="256"/>
            <ac:spMk id="2" creationId="{44BA462C-4C4C-4E46-86DA-D0FBFCFF7D99}"/>
          </ac:spMkLst>
        </pc:spChg>
        <pc:spChg chg="mod">
          <ac:chgData name="Liu Jingming" userId="baff02d8-30c2-42be-a3a0-27302429d3f7" providerId="ADAL" clId="{AA8D8149-1525-4A97-BF3E-7E55A4C9E555}" dt="2021-11-22T02:03:11.408" v="4038"/>
          <ac:spMkLst>
            <pc:docMk/>
            <pc:sldMk cId="878277765" sldId="256"/>
            <ac:spMk id="3" creationId="{F66AFAF2-4663-48A7-8474-8867F8E9EA04}"/>
          </ac:spMkLst>
        </pc:spChg>
      </pc:sldChg>
      <pc:sldChg chg="addSp delSp modSp mod">
        <pc:chgData name="Liu Jingming" userId="baff02d8-30c2-42be-a3a0-27302429d3f7" providerId="ADAL" clId="{AA8D8149-1525-4A97-BF3E-7E55A4C9E555}" dt="2021-11-22T02:03:11.408" v="4038"/>
        <pc:sldMkLst>
          <pc:docMk/>
          <pc:sldMk cId="2922412196" sldId="257"/>
        </pc:sldMkLst>
        <pc:spChg chg="mod">
          <ac:chgData name="Liu Jingming" userId="baff02d8-30c2-42be-a3a0-27302429d3f7" providerId="ADAL" clId="{AA8D8149-1525-4A97-BF3E-7E55A4C9E555}" dt="2021-11-22T02:03:11.408" v="4038"/>
          <ac:spMkLst>
            <pc:docMk/>
            <pc:sldMk cId="2922412196" sldId="257"/>
            <ac:spMk id="2" creationId="{6CB12897-6179-4DAD-AF46-059635FD24CA}"/>
          </ac:spMkLst>
        </pc:spChg>
        <pc:spChg chg="mod">
          <ac:chgData name="Liu Jingming" userId="baff02d8-30c2-42be-a3a0-27302429d3f7" providerId="ADAL" clId="{AA8D8149-1525-4A97-BF3E-7E55A4C9E555}" dt="2021-11-22T02:03:11.408" v="4038"/>
          <ac:spMkLst>
            <pc:docMk/>
            <pc:sldMk cId="2922412196" sldId="257"/>
            <ac:spMk id="3" creationId="{0278D0FD-FC77-413C-937C-6755848317CC}"/>
          </ac:spMkLst>
        </pc:spChg>
        <pc:graphicFrameChg chg="del mod modGraphic">
          <ac:chgData name="Liu Jingming" userId="baff02d8-30c2-42be-a3a0-27302429d3f7" providerId="ADAL" clId="{AA8D8149-1525-4A97-BF3E-7E55A4C9E555}" dt="2021-11-07T09:31:29.458" v="91" actId="21"/>
          <ac:graphicFrameMkLst>
            <pc:docMk/>
            <pc:sldMk cId="2922412196" sldId="257"/>
            <ac:graphicFrameMk id="4" creationId="{B5396F79-9B37-4650-A86C-3DDE8450CD52}"/>
          </ac:graphicFrameMkLst>
        </pc:graphicFrameChg>
        <pc:graphicFrameChg chg="add mod modGraphic">
          <ac:chgData name="Liu Jingming" userId="baff02d8-30c2-42be-a3a0-27302429d3f7" providerId="ADAL" clId="{AA8D8149-1525-4A97-BF3E-7E55A4C9E555}" dt="2021-11-07T09:33:16.921" v="115" actId="122"/>
          <ac:graphicFrameMkLst>
            <pc:docMk/>
            <pc:sldMk cId="2922412196" sldId="257"/>
            <ac:graphicFrameMk id="5" creationId="{768BE4B8-3294-4756-B48E-6C286772DE3E}"/>
          </ac:graphicFrameMkLst>
        </pc:graphicFrameChg>
      </pc:sldChg>
      <pc:sldChg chg="addSp delSp modSp mod modNotesTx">
        <pc:chgData name="Liu Jingming" userId="baff02d8-30c2-42be-a3a0-27302429d3f7" providerId="ADAL" clId="{AA8D8149-1525-4A97-BF3E-7E55A4C9E555}" dt="2021-11-22T02:03:11.408" v="4038"/>
        <pc:sldMkLst>
          <pc:docMk/>
          <pc:sldMk cId="1008062789" sldId="259"/>
        </pc:sldMkLst>
        <pc:spChg chg="mod">
          <ac:chgData name="Liu Jingming" userId="baff02d8-30c2-42be-a3a0-27302429d3f7" providerId="ADAL" clId="{AA8D8149-1525-4A97-BF3E-7E55A4C9E555}" dt="2021-11-22T02:03:11.408" v="4038"/>
          <ac:spMkLst>
            <pc:docMk/>
            <pc:sldMk cId="1008062789" sldId="259"/>
            <ac:spMk id="2" creationId="{4E89302C-877D-431E-8561-688F2699F047}"/>
          </ac:spMkLst>
        </pc:spChg>
        <pc:graphicFrameChg chg="add mod modGraphic">
          <ac:chgData name="Liu Jingming" userId="baff02d8-30c2-42be-a3a0-27302429d3f7" providerId="ADAL" clId="{AA8D8149-1525-4A97-BF3E-7E55A4C9E555}" dt="2021-11-07T09:33:00.834" v="112" actId="122"/>
          <ac:graphicFrameMkLst>
            <pc:docMk/>
            <pc:sldMk cId="1008062789" sldId="259"/>
            <ac:graphicFrameMk id="3" creationId="{FD112FAD-0399-4CC6-9784-3BCCB798379D}"/>
          </ac:graphicFrameMkLst>
        </pc:graphicFrameChg>
        <pc:graphicFrameChg chg="del">
          <ac:chgData name="Liu Jingming" userId="baff02d8-30c2-42be-a3a0-27302429d3f7" providerId="ADAL" clId="{AA8D8149-1525-4A97-BF3E-7E55A4C9E555}" dt="2021-11-07T09:32:39.668" v="109" actId="478"/>
          <ac:graphicFrameMkLst>
            <pc:docMk/>
            <pc:sldMk cId="1008062789" sldId="259"/>
            <ac:graphicFrameMk id="6" creationId="{AB701242-A3F3-4A25-B41F-F3DE1C7A292E}"/>
          </ac:graphicFrameMkLst>
        </pc:graphicFrameChg>
      </pc:sldChg>
      <pc:sldChg chg="addSp delSp modSp mod ord">
        <pc:chgData name="Liu Jingming" userId="baff02d8-30c2-42be-a3a0-27302429d3f7" providerId="ADAL" clId="{AA8D8149-1525-4A97-BF3E-7E55A4C9E555}" dt="2021-11-22T02:03:43.869" v="4039" actId="208"/>
        <pc:sldMkLst>
          <pc:docMk/>
          <pc:sldMk cId="3771461457" sldId="269"/>
        </pc:sldMkLst>
        <pc:spChg chg="mod">
          <ac:chgData name="Liu Jingming" userId="baff02d8-30c2-42be-a3a0-27302429d3f7" providerId="ADAL" clId="{AA8D8149-1525-4A97-BF3E-7E55A4C9E555}" dt="2021-11-22T02:03:43.869" v="4039" actId="208"/>
          <ac:spMkLst>
            <pc:docMk/>
            <pc:sldMk cId="3771461457" sldId="269"/>
            <ac:spMk id="4" creationId="{B51F9895-958A-4AFC-AA35-EC71E7CB86E6}"/>
          </ac:spMkLst>
        </pc:spChg>
        <pc:graphicFrameChg chg="add mod modGraphic">
          <ac:chgData name="Liu Jingming" userId="baff02d8-30c2-42be-a3a0-27302429d3f7" providerId="ADAL" clId="{AA8D8149-1525-4A97-BF3E-7E55A4C9E555}" dt="2021-11-12T07:17:51.002" v="260" actId="122"/>
          <ac:graphicFrameMkLst>
            <pc:docMk/>
            <pc:sldMk cId="3771461457" sldId="269"/>
            <ac:graphicFrameMk id="2" creationId="{EF0AE2CB-5CD6-4DEB-8CC6-69DE2A6A8807}"/>
          </ac:graphicFrameMkLst>
        </pc:graphicFrameChg>
        <pc:graphicFrameChg chg="del">
          <ac:chgData name="Liu Jingming" userId="baff02d8-30c2-42be-a3a0-27302429d3f7" providerId="ADAL" clId="{AA8D8149-1525-4A97-BF3E-7E55A4C9E555}" dt="2021-11-07T09:34:01.100" v="123" actId="478"/>
          <ac:graphicFrameMkLst>
            <pc:docMk/>
            <pc:sldMk cId="3771461457" sldId="269"/>
            <ac:graphicFrameMk id="87" creationId="{C302E43B-686C-40BC-85B3-AB055F09F5C5}"/>
          </ac:graphicFrameMkLst>
        </pc:graphicFrameChg>
      </pc:sldChg>
      <pc:sldChg chg="addSp delSp modSp mod">
        <pc:chgData name="Liu Jingming" userId="baff02d8-30c2-42be-a3a0-27302429d3f7" providerId="ADAL" clId="{AA8D8149-1525-4A97-BF3E-7E55A4C9E555}" dt="2021-11-22T02:03:11.408" v="4038"/>
        <pc:sldMkLst>
          <pc:docMk/>
          <pc:sldMk cId="78736495" sldId="272"/>
        </pc:sldMkLst>
        <pc:spChg chg="mod">
          <ac:chgData name="Liu Jingming" userId="baff02d8-30c2-42be-a3a0-27302429d3f7" providerId="ADAL" clId="{AA8D8149-1525-4A97-BF3E-7E55A4C9E555}" dt="2021-11-22T02:03:11.408" v="4038"/>
          <ac:spMkLst>
            <pc:docMk/>
            <pc:sldMk cId="78736495" sldId="272"/>
            <ac:spMk id="2" creationId="{6CB12897-6179-4DAD-AF46-059635FD24CA}"/>
          </ac:spMkLst>
        </pc:spChg>
        <pc:spChg chg="mod">
          <ac:chgData name="Liu Jingming" userId="baff02d8-30c2-42be-a3a0-27302429d3f7" providerId="ADAL" clId="{AA8D8149-1525-4A97-BF3E-7E55A4C9E555}" dt="2021-11-22T02:03:11.408" v="4038"/>
          <ac:spMkLst>
            <pc:docMk/>
            <pc:sldMk cId="78736495" sldId="272"/>
            <ac:spMk id="3" creationId="{0278D0FD-FC77-413C-937C-6755848317CC}"/>
          </ac:spMkLst>
        </pc:spChg>
        <pc:graphicFrameChg chg="del">
          <ac:chgData name="Liu Jingming" userId="baff02d8-30c2-42be-a3a0-27302429d3f7" providerId="ADAL" clId="{AA8D8149-1525-4A97-BF3E-7E55A4C9E555}" dt="2021-11-07T09:33:24.798" v="116" actId="478"/>
          <ac:graphicFrameMkLst>
            <pc:docMk/>
            <pc:sldMk cId="78736495" sldId="272"/>
            <ac:graphicFrameMk id="4" creationId="{B5396F79-9B37-4650-A86C-3DDE8450CD52}"/>
          </ac:graphicFrameMkLst>
        </pc:graphicFrameChg>
        <pc:graphicFrameChg chg="add mod modGraphic">
          <ac:chgData name="Liu Jingming" userId="baff02d8-30c2-42be-a3a0-27302429d3f7" providerId="ADAL" clId="{AA8D8149-1525-4A97-BF3E-7E55A4C9E555}" dt="2021-11-12T07:17:40.304" v="258" actId="122"/>
          <ac:graphicFrameMkLst>
            <pc:docMk/>
            <pc:sldMk cId="78736495" sldId="272"/>
            <ac:graphicFrameMk id="5" creationId="{81BA56EB-35EF-43DB-8FB4-098CA2202E8B}"/>
          </ac:graphicFrameMkLst>
        </pc:graphicFrameChg>
      </pc:sldChg>
      <pc:sldChg chg="addSp delSp modSp del mod modShow">
        <pc:chgData name="Liu Jingming" userId="baff02d8-30c2-42be-a3a0-27302429d3f7" providerId="ADAL" clId="{AA8D8149-1525-4A97-BF3E-7E55A4C9E555}" dt="2021-11-20T10:23:10.652" v="4033" actId="47"/>
        <pc:sldMkLst>
          <pc:docMk/>
          <pc:sldMk cId="1460941421" sldId="273"/>
        </pc:sldMkLst>
        <pc:spChg chg="add del mod">
          <ac:chgData name="Liu Jingming" userId="baff02d8-30c2-42be-a3a0-27302429d3f7" providerId="ADAL" clId="{AA8D8149-1525-4A97-BF3E-7E55A4C9E555}" dt="2021-11-12T07:18:37.719" v="272"/>
          <ac:spMkLst>
            <pc:docMk/>
            <pc:sldMk cId="1460941421" sldId="273"/>
            <ac:spMk id="5" creationId="{C8C729E8-5D18-42E3-8B99-8CA89DEC6D42}"/>
          </ac:spMkLst>
        </pc:spChg>
        <pc:graphicFrameChg chg="del">
          <ac:chgData name="Liu Jingming" userId="baff02d8-30c2-42be-a3a0-27302429d3f7" providerId="ADAL" clId="{AA8D8149-1525-4A97-BF3E-7E55A4C9E555}" dt="2021-11-12T07:18:36.709" v="271" actId="478"/>
          <ac:graphicFrameMkLst>
            <pc:docMk/>
            <pc:sldMk cId="1460941421" sldId="273"/>
            <ac:graphicFrameMk id="4" creationId="{DFDECEB8-166A-4903-BD69-B2F36D48238A}"/>
          </ac:graphicFrameMkLst>
        </pc:graphicFrameChg>
        <pc:graphicFrameChg chg="add mod">
          <ac:chgData name="Liu Jingming" userId="baff02d8-30c2-42be-a3a0-27302429d3f7" providerId="ADAL" clId="{AA8D8149-1525-4A97-BF3E-7E55A4C9E555}" dt="2021-11-12T07:18:41.008" v="273" actId="1076"/>
          <ac:graphicFrameMkLst>
            <pc:docMk/>
            <pc:sldMk cId="1460941421" sldId="273"/>
            <ac:graphicFrameMk id="6" creationId="{786D57B3-1E93-431F-8446-E56B67B4B908}"/>
          </ac:graphicFrameMkLst>
        </pc:graphicFrameChg>
      </pc:sldChg>
      <pc:sldChg chg="addSp delSp modSp mod">
        <pc:chgData name="Liu Jingming" userId="baff02d8-30c2-42be-a3a0-27302429d3f7" providerId="ADAL" clId="{AA8D8149-1525-4A97-BF3E-7E55A4C9E555}" dt="2021-11-20T10:22:17.617" v="4021" actId="1076"/>
        <pc:sldMkLst>
          <pc:docMk/>
          <pc:sldMk cId="2059800966" sldId="274"/>
        </pc:sldMkLst>
        <pc:graphicFrameChg chg="add mod">
          <ac:chgData name="Liu Jingming" userId="baff02d8-30c2-42be-a3a0-27302429d3f7" providerId="ADAL" clId="{AA8D8149-1525-4A97-BF3E-7E55A4C9E555}" dt="2021-11-20T10:22:17.617" v="4021" actId="1076"/>
          <ac:graphicFrameMkLst>
            <pc:docMk/>
            <pc:sldMk cId="2059800966" sldId="274"/>
            <ac:graphicFrameMk id="3" creationId="{EE35869B-34DF-4CAE-9F51-9A492600A6DA}"/>
          </ac:graphicFrameMkLst>
        </pc:graphicFrameChg>
        <pc:graphicFrameChg chg="del">
          <ac:chgData name="Liu Jingming" userId="baff02d8-30c2-42be-a3a0-27302429d3f7" providerId="ADAL" clId="{AA8D8149-1525-4A97-BF3E-7E55A4C9E555}" dt="2021-11-20T10:22:11.719" v="4018" actId="478"/>
          <ac:graphicFrameMkLst>
            <pc:docMk/>
            <pc:sldMk cId="2059800966" sldId="274"/>
            <ac:graphicFrameMk id="4" creationId="{8A8C818F-C053-4CEB-9A6C-7EA5C367757F}"/>
          </ac:graphicFrameMkLst>
        </pc:graphicFrameChg>
      </pc:sldChg>
      <pc:sldChg chg="addSp delSp modSp mod modNotesTx">
        <pc:chgData name="Liu Jingming" userId="baff02d8-30c2-42be-a3a0-27302429d3f7" providerId="ADAL" clId="{AA8D8149-1525-4A97-BF3E-7E55A4C9E555}" dt="2021-11-22T02:03:11.408" v="4038"/>
        <pc:sldMkLst>
          <pc:docMk/>
          <pc:sldMk cId="855714857" sldId="275"/>
        </pc:sldMkLst>
        <pc:spChg chg="mod">
          <ac:chgData name="Liu Jingming" userId="baff02d8-30c2-42be-a3a0-27302429d3f7" providerId="ADAL" clId="{AA8D8149-1525-4A97-BF3E-7E55A4C9E555}" dt="2021-11-22T02:03:11.408" v="4038"/>
          <ac:spMkLst>
            <pc:docMk/>
            <pc:sldMk cId="855714857" sldId="275"/>
            <ac:spMk id="2" creationId="{3FD77151-7ECD-45C8-8138-23FDB488EC81}"/>
          </ac:spMkLst>
        </pc:spChg>
        <pc:graphicFrameChg chg="add mod modGraphic">
          <ac:chgData name="Liu Jingming" userId="baff02d8-30c2-42be-a3a0-27302429d3f7" providerId="ADAL" clId="{AA8D8149-1525-4A97-BF3E-7E55A4C9E555}" dt="2021-11-07T09:39:35.586" v="183" actId="207"/>
          <ac:graphicFrameMkLst>
            <pc:docMk/>
            <pc:sldMk cId="855714857" sldId="275"/>
            <ac:graphicFrameMk id="3" creationId="{5567A5B0-E0F9-4D7F-B8E9-BB4B9229BE63}"/>
          </ac:graphicFrameMkLst>
        </pc:graphicFrameChg>
        <pc:graphicFrameChg chg="del mod">
          <ac:chgData name="Liu Jingming" userId="baff02d8-30c2-42be-a3a0-27302429d3f7" providerId="ADAL" clId="{AA8D8149-1525-4A97-BF3E-7E55A4C9E555}" dt="2021-11-07T09:39:28.330" v="180" actId="478"/>
          <ac:graphicFrameMkLst>
            <pc:docMk/>
            <pc:sldMk cId="855714857" sldId="275"/>
            <ac:graphicFrameMk id="4" creationId="{9E96E606-0EB9-40A7-BCEC-38021E074710}"/>
          </ac:graphicFrameMkLst>
        </pc:graphicFrameChg>
      </pc:sldChg>
      <pc:sldChg chg="addSp delSp modSp del mod ord">
        <pc:chgData name="Liu Jingming" userId="baff02d8-30c2-42be-a3a0-27302429d3f7" providerId="ADAL" clId="{AA8D8149-1525-4A97-BF3E-7E55A4C9E555}" dt="2021-11-17T08:56:20.526" v="2201" actId="47"/>
        <pc:sldMkLst>
          <pc:docMk/>
          <pc:sldMk cId="1487687807" sldId="277"/>
        </pc:sldMkLst>
        <pc:graphicFrameChg chg="add mod">
          <ac:chgData name="Liu Jingming" userId="baff02d8-30c2-42be-a3a0-27302429d3f7" providerId="ADAL" clId="{AA8D8149-1525-4A97-BF3E-7E55A4C9E555}" dt="2021-11-12T07:18:08.076" v="264" actId="1076"/>
          <ac:graphicFrameMkLst>
            <pc:docMk/>
            <pc:sldMk cId="1487687807" sldId="277"/>
            <ac:graphicFrameMk id="3" creationId="{39771E75-CB1C-4848-AA07-CCCE6A683615}"/>
          </ac:graphicFrameMkLst>
        </pc:graphicFrameChg>
        <pc:graphicFrameChg chg="del modGraphic">
          <ac:chgData name="Liu Jingming" userId="baff02d8-30c2-42be-a3a0-27302429d3f7" providerId="ADAL" clId="{AA8D8149-1525-4A97-BF3E-7E55A4C9E555}" dt="2021-11-12T07:18:03.688" v="262" actId="478"/>
          <ac:graphicFrameMkLst>
            <pc:docMk/>
            <pc:sldMk cId="1487687807" sldId="277"/>
            <ac:graphicFrameMk id="4" creationId="{B9B76169-C402-4394-A93C-F14C4644B9FB}"/>
          </ac:graphicFrameMkLst>
        </pc:graphicFrameChg>
      </pc:sldChg>
      <pc:sldChg chg="addSp delSp modSp del mod modShow">
        <pc:chgData name="Liu Jingming" userId="baff02d8-30c2-42be-a3a0-27302429d3f7" providerId="ADAL" clId="{AA8D8149-1525-4A97-BF3E-7E55A4C9E555}" dt="2021-11-20T10:23:08.325" v="4031" actId="47"/>
        <pc:sldMkLst>
          <pc:docMk/>
          <pc:sldMk cId="1936513961" sldId="278"/>
        </pc:sldMkLst>
        <pc:graphicFrameChg chg="add mod">
          <ac:chgData name="Liu Jingming" userId="baff02d8-30c2-42be-a3a0-27302429d3f7" providerId="ADAL" clId="{AA8D8149-1525-4A97-BF3E-7E55A4C9E555}" dt="2021-11-12T07:18:18.796" v="267" actId="1076"/>
          <ac:graphicFrameMkLst>
            <pc:docMk/>
            <pc:sldMk cId="1936513961" sldId="278"/>
            <ac:graphicFrameMk id="3" creationId="{D7FC7B8F-9782-4F4B-BA2D-4ABB9E4A73AB}"/>
          </ac:graphicFrameMkLst>
        </pc:graphicFrameChg>
        <pc:graphicFrameChg chg="del">
          <ac:chgData name="Liu Jingming" userId="baff02d8-30c2-42be-a3a0-27302429d3f7" providerId="ADAL" clId="{AA8D8149-1525-4A97-BF3E-7E55A4C9E555}" dt="2021-11-12T07:18:14.957" v="265" actId="478"/>
          <ac:graphicFrameMkLst>
            <pc:docMk/>
            <pc:sldMk cId="1936513961" sldId="278"/>
            <ac:graphicFrameMk id="4" creationId="{B9B76169-C402-4394-A93C-F14C4644B9FB}"/>
          </ac:graphicFrameMkLst>
        </pc:graphicFrameChg>
      </pc:sldChg>
      <pc:sldChg chg="addSp delSp modSp mod">
        <pc:chgData name="Liu Jingming" userId="baff02d8-30c2-42be-a3a0-27302429d3f7" providerId="ADAL" clId="{AA8D8149-1525-4A97-BF3E-7E55A4C9E555}" dt="2021-11-22T02:03:11.408" v="4038"/>
        <pc:sldMkLst>
          <pc:docMk/>
          <pc:sldMk cId="3692603729" sldId="279"/>
        </pc:sldMkLst>
        <pc:spChg chg="mod">
          <ac:chgData name="Liu Jingming" userId="baff02d8-30c2-42be-a3a0-27302429d3f7" providerId="ADAL" clId="{AA8D8149-1525-4A97-BF3E-7E55A4C9E555}" dt="2021-11-22T02:03:11.408" v="4038"/>
          <ac:spMkLst>
            <pc:docMk/>
            <pc:sldMk cId="3692603729" sldId="279"/>
            <ac:spMk id="2" creationId="{F212382B-9552-4544-8745-52E29CEE409D}"/>
          </ac:spMkLst>
        </pc:spChg>
        <pc:graphicFrameChg chg="add mod">
          <ac:chgData name="Liu Jingming" userId="baff02d8-30c2-42be-a3a0-27302429d3f7" providerId="ADAL" clId="{AA8D8149-1525-4A97-BF3E-7E55A4C9E555}" dt="2021-11-07T09:39:21.809" v="178" actId="1076"/>
          <ac:graphicFrameMkLst>
            <pc:docMk/>
            <pc:sldMk cId="3692603729" sldId="279"/>
            <ac:graphicFrameMk id="3" creationId="{A1A16CE6-1032-4648-AEC9-890115925F3B}"/>
          </ac:graphicFrameMkLst>
        </pc:graphicFrameChg>
        <pc:graphicFrameChg chg="del">
          <ac:chgData name="Liu Jingming" userId="baff02d8-30c2-42be-a3a0-27302429d3f7" providerId="ADAL" clId="{AA8D8149-1525-4A97-BF3E-7E55A4C9E555}" dt="2021-11-07T09:39:17.286" v="176" actId="478"/>
          <ac:graphicFrameMkLst>
            <pc:docMk/>
            <pc:sldMk cId="3692603729" sldId="279"/>
            <ac:graphicFrameMk id="5" creationId="{A353027B-DC20-4675-A899-674A35182A97}"/>
          </ac:graphicFrameMkLst>
        </pc:graphicFrameChg>
      </pc:sldChg>
      <pc:sldChg chg="addSp delSp modSp mod modNotesTx">
        <pc:chgData name="Liu Jingming" userId="baff02d8-30c2-42be-a3a0-27302429d3f7" providerId="ADAL" clId="{AA8D8149-1525-4A97-BF3E-7E55A4C9E555}" dt="2021-11-22T02:03:11.408" v="4038"/>
        <pc:sldMkLst>
          <pc:docMk/>
          <pc:sldMk cId="1034638647" sldId="280"/>
        </pc:sldMkLst>
        <pc:spChg chg="mod">
          <ac:chgData name="Liu Jingming" userId="baff02d8-30c2-42be-a3a0-27302429d3f7" providerId="ADAL" clId="{AA8D8149-1525-4A97-BF3E-7E55A4C9E555}" dt="2021-11-22T02:03:11.408" v="4038"/>
          <ac:spMkLst>
            <pc:docMk/>
            <pc:sldMk cId="1034638647" sldId="280"/>
            <ac:spMk id="2" creationId="{4E89302C-877D-431E-8561-688F2699F047}"/>
          </ac:spMkLst>
        </pc:spChg>
        <pc:graphicFrameChg chg="add del">
          <ac:chgData name="Liu Jingming" userId="baff02d8-30c2-42be-a3a0-27302429d3f7" providerId="ADAL" clId="{AA8D8149-1525-4A97-BF3E-7E55A4C9E555}" dt="2021-11-07T09:32:04.137" v="100"/>
          <ac:graphicFrameMkLst>
            <pc:docMk/>
            <pc:sldMk cId="1034638647" sldId="280"/>
            <ac:graphicFrameMk id="3" creationId="{7E59D287-B640-460D-BD31-6DB5A6A138E8}"/>
          </ac:graphicFrameMkLst>
        </pc:graphicFrameChg>
        <pc:graphicFrameChg chg="add del">
          <ac:chgData name="Liu Jingming" userId="baff02d8-30c2-42be-a3a0-27302429d3f7" providerId="ADAL" clId="{AA8D8149-1525-4A97-BF3E-7E55A4C9E555}" dt="2021-11-07T09:32:03.709" v="99"/>
          <ac:graphicFrameMkLst>
            <pc:docMk/>
            <pc:sldMk cId="1034638647" sldId="280"/>
            <ac:graphicFrameMk id="4" creationId="{9FD13979-8D97-41BE-9EB5-4DF073648179}"/>
          </ac:graphicFrameMkLst>
        </pc:graphicFrameChg>
        <pc:graphicFrameChg chg="add mod modGraphic">
          <ac:chgData name="Liu Jingming" userId="baff02d8-30c2-42be-a3a0-27302429d3f7" providerId="ADAL" clId="{AA8D8149-1525-4A97-BF3E-7E55A4C9E555}" dt="2021-11-07T09:33:10.842" v="114" actId="122"/>
          <ac:graphicFrameMkLst>
            <pc:docMk/>
            <pc:sldMk cId="1034638647" sldId="280"/>
            <ac:graphicFrameMk id="5" creationId="{481C2902-1E12-494E-BCEC-74B023A596E1}"/>
          </ac:graphicFrameMkLst>
        </pc:graphicFrameChg>
        <pc:graphicFrameChg chg="del mod">
          <ac:chgData name="Liu Jingming" userId="baff02d8-30c2-42be-a3a0-27302429d3f7" providerId="ADAL" clId="{AA8D8149-1525-4A97-BF3E-7E55A4C9E555}" dt="2021-11-07T09:31:49.707" v="96" actId="478"/>
          <ac:graphicFrameMkLst>
            <pc:docMk/>
            <pc:sldMk cId="1034638647" sldId="280"/>
            <ac:graphicFrameMk id="6" creationId="{AB701242-A3F3-4A25-B41F-F3DE1C7A292E}"/>
          </ac:graphicFrameMkLst>
        </pc:graphicFrameChg>
      </pc:sldChg>
      <pc:sldChg chg="addSp delSp modSp del mod modShow modNotesTx">
        <pc:chgData name="Liu Jingming" userId="baff02d8-30c2-42be-a3a0-27302429d3f7" providerId="ADAL" clId="{AA8D8149-1525-4A97-BF3E-7E55A4C9E555}" dt="2021-11-20T10:23:15.407" v="4034" actId="47"/>
        <pc:sldMkLst>
          <pc:docMk/>
          <pc:sldMk cId="4143218487" sldId="281"/>
        </pc:sldMkLst>
        <pc:graphicFrameChg chg="add mod modGraphic">
          <ac:chgData name="Liu Jingming" userId="baff02d8-30c2-42be-a3a0-27302429d3f7" providerId="ADAL" clId="{AA8D8149-1525-4A97-BF3E-7E55A4C9E555}" dt="2021-11-07T09:33:05.636" v="113" actId="122"/>
          <ac:graphicFrameMkLst>
            <pc:docMk/>
            <pc:sldMk cId="4143218487" sldId="281"/>
            <ac:graphicFrameMk id="3" creationId="{C49381F4-60B1-46EB-8FF6-6215F7966A1C}"/>
          </ac:graphicFrameMkLst>
        </pc:graphicFrameChg>
        <pc:graphicFrameChg chg="del modGraphic">
          <ac:chgData name="Liu Jingming" userId="baff02d8-30c2-42be-a3a0-27302429d3f7" providerId="ADAL" clId="{AA8D8149-1525-4A97-BF3E-7E55A4C9E555}" dt="2021-11-07T09:32:31.444" v="106" actId="478"/>
          <ac:graphicFrameMkLst>
            <pc:docMk/>
            <pc:sldMk cId="4143218487" sldId="281"/>
            <ac:graphicFrameMk id="6" creationId="{AB701242-A3F3-4A25-B41F-F3DE1C7A292E}"/>
          </ac:graphicFrameMkLst>
        </pc:graphicFrameChg>
      </pc:sldChg>
      <pc:sldChg chg="addSp delSp modSp mod">
        <pc:chgData name="Liu Jingming" userId="baff02d8-30c2-42be-a3a0-27302429d3f7" providerId="ADAL" clId="{AA8D8149-1525-4A97-BF3E-7E55A4C9E555}" dt="2021-11-22T02:03:11.408" v="4038"/>
        <pc:sldMkLst>
          <pc:docMk/>
          <pc:sldMk cId="763702255" sldId="283"/>
        </pc:sldMkLst>
        <pc:spChg chg="mod">
          <ac:chgData name="Liu Jingming" userId="baff02d8-30c2-42be-a3a0-27302429d3f7" providerId="ADAL" clId="{AA8D8149-1525-4A97-BF3E-7E55A4C9E555}" dt="2021-11-22T02:03:11.408" v="4038"/>
          <ac:spMkLst>
            <pc:docMk/>
            <pc:sldMk cId="763702255" sldId="283"/>
            <ac:spMk id="2" creationId="{F212382B-9552-4544-8745-52E29CEE409D}"/>
          </ac:spMkLst>
        </pc:spChg>
        <pc:graphicFrameChg chg="add mod modGraphic">
          <ac:chgData name="Liu Jingming" userId="baff02d8-30c2-42be-a3a0-27302429d3f7" providerId="ADAL" clId="{AA8D8149-1525-4A97-BF3E-7E55A4C9E555}" dt="2021-11-07T09:39:11.901" v="175" actId="122"/>
          <ac:graphicFrameMkLst>
            <pc:docMk/>
            <pc:sldMk cId="763702255" sldId="283"/>
            <ac:graphicFrameMk id="3" creationId="{9C8D463F-CFBF-49CB-8FEC-F4DE01F686E5}"/>
          </ac:graphicFrameMkLst>
        </pc:graphicFrameChg>
        <pc:graphicFrameChg chg="del">
          <ac:chgData name="Liu Jingming" userId="baff02d8-30c2-42be-a3a0-27302429d3f7" providerId="ADAL" clId="{AA8D8149-1525-4A97-BF3E-7E55A4C9E555}" dt="2021-11-07T09:39:01.339" v="170" actId="478"/>
          <ac:graphicFrameMkLst>
            <pc:docMk/>
            <pc:sldMk cId="763702255" sldId="283"/>
            <ac:graphicFrameMk id="5" creationId="{A353027B-DC20-4675-A899-674A35182A97}"/>
          </ac:graphicFrameMkLst>
        </pc:graphicFrameChg>
      </pc:sldChg>
      <pc:sldChg chg="addSp delSp modSp mod">
        <pc:chgData name="Liu Jingming" userId="baff02d8-30c2-42be-a3a0-27302429d3f7" providerId="ADAL" clId="{AA8D8149-1525-4A97-BF3E-7E55A4C9E555}" dt="2021-11-22T02:03:11.408" v="4038"/>
        <pc:sldMkLst>
          <pc:docMk/>
          <pc:sldMk cId="4072360413" sldId="284"/>
        </pc:sldMkLst>
        <pc:spChg chg="mod">
          <ac:chgData name="Liu Jingming" userId="baff02d8-30c2-42be-a3a0-27302429d3f7" providerId="ADAL" clId="{AA8D8149-1525-4A97-BF3E-7E55A4C9E555}" dt="2021-11-22T02:03:11.408" v="4038"/>
          <ac:spMkLst>
            <pc:docMk/>
            <pc:sldMk cId="4072360413" sldId="284"/>
            <ac:spMk id="2" creationId="{F212382B-9552-4544-8745-52E29CEE409D}"/>
          </ac:spMkLst>
        </pc:spChg>
        <pc:graphicFrameChg chg="add mod modGraphic">
          <ac:chgData name="Liu Jingming" userId="baff02d8-30c2-42be-a3a0-27302429d3f7" providerId="ADAL" clId="{AA8D8149-1525-4A97-BF3E-7E55A4C9E555}" dt="2021-11-07T09:38:57.411" v="169" actId="122"/>
          <ac:graphicFrameMkLst>
            <pc:docMk/>
            <pc:sldMk cId="4072360413" sldId="284"/>
            <ac:graphicFrameMk id="3" creationId="{4FB4AC5E-B773-41C4-BDD1-F0AA5AA38EE6}"/>
          </ac:graphicFrameMkLst>
        </pc:graphicFrameChg>
        <pc:graphicFrameChg chg="del">
          <ac:chgData name="Liu Jingming" userId="baff02d8-30c2-42be-a3a0-27302429d3f7" providerId="ADAL" clId="{AA8D8149-1525-4A97-BF3E-7E55A4C9E555}" dt="2021-11-07T09:38:35.909" v="165" actId="478"/>
          <ac:graphicFrameMkLst>
            <pc:docMk/>
            <pc:sldMk cId="4072360413" sldId="284"/>
            <ac:graphicFrameMk id="5" creationId="{A353027B-DC20-4675-A899-674A35182A97}"/>
          </ac:graphicFrameMkLst>
        </pc:graphicFrameChg>
      </pc:sldChg>
      <pc:sldChg chg="addSp delSp modSp del mod ord modShow">
        <pc:chgData name="Liu Jingming" userId="baff02d8-30c2-42be-a3a0-27302429d3f7" providerId="ADAL" clId="{AA8D8149-1525-4A97-BF3E-7E55A4C9E555}" dt="2021-11-20T10:23:09.418" v="4032" actId="47"/>
        <pc:sldMkLst>
          <pc:docMk/>
          <pc:sldMk cId="2796585002" sldId="286"/>
        </pc:sldMkLst>
        <pc:graphicFrameChg chg="add mod">
          <ac:chgData name="Liu Jingming" userId="baff02d8-30c2-42be-a3a0-27302429d3f7" providerId="ADAL" clId="{AA8D8149-1525-4A97-BF3E-7E55A4C9E555}" dt="2021-11-12T07:18:27.582" v="270" actId="1076"/>
          <ac:graphicFrameMkLst>
            <pc:docMk/>
            <pc:sldMk cId="2796585002" sldId="286"/>
            <ac:graphicFrameMk id="3" creationId="{C6AC658F-AC2C-4EFF-AA71-BC80E7F9B22C}"/>
          </ac:graphicFrameMkLst>
        </pc:graphicFrameChg>
        <pc:graphicFrameChg chg="del">
          <ac:chgData name="Liu Jingming" userId="baff02d8-30c2-42be-a3a0-27302429d3f7" providerId="ADAL" clId="{AA8D8149-1525-4A97-BF3E-7E55A4C9E555}" dt="2021-11-12T07:18:23.478" v="268" actId="478"/>
          <ac:graphicFrameMkLst>
            <pc:docMk/>
            <pc:sldMk cId="2796585002" sldId="286"/>
            <ac:graphicFrameMk id="4" creationId="{B9B76169-C402-4394-A93C-F14C4644B9FB}"/>
          </ac:graphicFrameMkLst>
        </pc:graphicFrameChg>
      </pc:sldChg>
      <pc:sldChg chg="addSp delSp modSp mod ord">
        <pc:chgData name="Liu Jingming" userId="baff02d8-30c2-42be-a3a0-27302429d3f7" providerId="ADAL" clId="{AA8D8149-1525-4A97-BF3E-7E55A4C9E555}" dt="2021-11-22T02:04:08.407" v="4041" actId="14100"/>
        <pc:sldMkLst>
          <pc:docMk/>
          <pc:sldMk cId="3659872079" sldId="288"/>
        </pc:sldMkLst>
        <pc:spChg chg="mod">
          <ac:chgData name="Liu Jingming" userId="baff02d8-30c2-42be-a3a0-27302429d3f7" providerId="ADAL" clId="{AA8D8149-1525-4A97-BF3E-7E55A4C9E555}" dt="2021-11-22T02:04:03.394" v="4040" actId="208"/>
          <ac:spMkLst>
            <pc:docMk/>
            <pc:sldMk cId="3659872079" sldId="288"/>
            <ac:spMk id="4" creationId="{B51F9895-958A-4AFC-AA35-EC71E7CB86E6}"/>
          </ac:spMkLst>
        </pc:spChg>
        <pc:spChg chg="mod">
          <ac:chgData name="Liu Jingming" userId="baff02d8-30c2-42be-a3a0-27302429d3f7" providerId="ADAL" clId="{AA8D8149-1525-4A97-BF3E-7E55A4C9E555}" dt="2021-11-22T02:04:08.407" v="4041" actId="14100"/>
          <ac:spMkLst>
            <pc:docMk/>
            <pc:sldMk cId="3659872079" sldId="288"/>
            <ac:spMk id="96" creationId="{BCB9EF66-0793-4A92-8A73-3E833363FBD8}"/>
          </ac:spMkLst>
        </pc:spChg>
        <pc:graphicFrameChg chg="add mod modGraphic">
          <ac:chgData name="Liu Jingming" userId="baff02d8-30c2-42be-a3a0-27302429d3f7" providerId="ADAL" clId="{AA8D8149-1525-4A97-BF3E-7E55A4C9E555}" dt="2021-11-12T07:18:49.003" v="274" actId="122"/>
          <ac:graphicFrameMkLst>
            <pc:docMk/>
            <pc:sldMk cId="3659872079" sldId="288"/>
            <ac:graphicFrameMk id="2" creationId="{6C766E99-2A20-4840-B679-2AF190119C1C}"/>
          </ac:graphicFrameMkLst>
        </pc:graphicFrameChg>
        <pc:graphicFrameChg chg="del">
          <ac:chgData name="Liu Jingming" userId="baff02d8-30c2-42be-a3a0-27302429d3f7" providerId="ADAL" clId="{AA8D8149-1525-4A97-BF3E-7E55A4C9E555}" dt="2021-11-07T09:34:35.105" v="134" actId="478"/>
          <ac:graphicFrameMkLst>
            <pc:docMk/>
            <pc:sldMk cId="3659872079" sldId="288"/>
            <ac:graphicFrameMk id="87" creationId="{C302E43B-686C-40BC-85B3-AB055F09F5C5}"/>
          </ac:graphicFrameMkLst>
        </pc:graphicFrameChg>
      </pc:sldChg>
      <pc:sldChg chg="addSp delSp modSp mod ord modNotesTx">
        <pc:chgData name="Liu Jingming" userId="baff02d8-30c2-42be-a3a0-27302429d3f7" providerId="ADAL" clId="{AA8D8149-1525-4A97-BF3E-7E55A4C9E555}" dt="2021-11-22T02:03:11.408" v="4038"/>
        <pc:sldMkLst>
          <pc:docMk/>
          <pc:sldMk cId="1920130373" sldId="289"/>
        </pc:sldMkLst>
        <pc:spChg chg="mod">
          <ac:chgData name="Liu Jingming" userId="baff02d8-30c2-42be-a3a0-27302429d3f7" providerId="ADAL" clId="{AA8D8149-1525-4A97-BF3E-7E55A4C9E555}" dt="2021-11-22T02:03:11.408" v="4038"/>
          <ac:spMkLst>
            <pc:docMk/>
            <pc:sldMk cId="1920130373" sldId="289"/>
            <ac:spMk id="2" creationId="{519BF13B-97A0-4618-8C5A-0CB10409A656}"/>
          </ac:spMkLst>
        </pc:spChg>
        <pc:spChg chg="mod">
          <ac:chgData name="Liu Jingming" userId="baff02d8-30c2-42be-a3a0-27302429d3f7" providerId="ADAL" clId="{AA8D8149-1525-4A97-BF3E-7E55A4C9E555}" dt="2021-11-17T08:56:11.811" v="2197" actId="20577"/>
          <ac:spMkLst>
            <pc:docMk/>
            <pc:sldMk cId="1920130373" sldId="289"/>
            <ac:spMk id="3" creationId="{1061439C-C3F5-4F11-A9D9-C613FA805770}"/>
          </ac:spMkLst>
        </pc:spChg>
        <pc:graphicFrameChg chg="add mod modGraphic">
          <ac:chgData name="Liu Jingming" userId="baff02d8-30c2-42be-a3a0-27302429d3f7" providerId="ADAL" clId="{AA8D8149-1525-4A97-BF3E-7E55A4C9E555}" dt="2021-11-12T07:17:45.567" v="259" actId="122"/>
          <ac:graphicFrameMkLst>
            <pc:docMk/>
            <pc:sldMk cId="1920130373" sldId="289"/>
            <ac:graphicFrameMk id="4" creationId="{A48F43AB-6C9B-47C6-8E3C-84D6CA9ECBC8}"/>
          </ac:graphicFrameMkLst>
        </pc:graphicFrameChg>
        <pc:picChg chg="del">
          <ac:chgData name="Liu Jingming" userId="baff02d8-30c2-42be-a3a0-27302429d3f7" providerId="ADAL" clId="{AA8D8149-1525-4A97-BF3E-7E55A4C9E555}" dt="2021-11-17T08:56:14.619" v="2198" actId="478"/>
          <ac:picMkLst>
            <pc:docMk/>
            <pc:sldMk cId="1920130373" sldId="289"/>
            <ac:picMk id="5" creationId="{CEBBF214-3C52-4BD9-BAD7-9878A01A1968}"/>
          </ac:picMkLst>
        </pc:picChg>
        <pc:picChg chg="mod">
          <ac:chgData name="Liu Jingming" userId="baff02d8-30c2-42be-a3a0-27302429d3f7" providerId="ADAL" clId="{AA8D8149-1525-4A97-BF3E-7E55A4C9E555}" dt="2021-11-17T08:56:37.288" v="2207" actId="1076"/>
          <ac:picMkLst>
            <pc:docMk/>
            <pc:sldMk cId="1920130373" sldId="289"/>
            <ac:picMk id="6" creationId="{61CC817B-7D7E-42C9-9F21-3AF270F6003A}"/>
          </ac:picMkLst>
        </pc:picChg>
      </pc:sldChg>
      <pc:sldChg chg="addSp modSp mod ord">
        <pc:chgData name="Liu Jingming" userId="baff02d8-30c2-42be-a3a0-27302429d3f7" providerId="ADAL" clId="{AA8D8149-1525-4A97-BF3E-7E55A4C9E555}" dt="2021-11-22T02:03:11.408" v="4038"/>
        <pc:sldMkLst>
          <pc:docMk/>
          <pc:sldMk cId="798632222" sldId="290"/>
        </pc:sldMkLst>
        <pc:spChg chg="mod">
          <ac:chgData name="Liu Jingming" userId="baff02d8-30c2-42be-a3a0-27302429d3f7" providerId="ADAL" clId="{AA8D8149-1525-4A97-BF3E-7E55A4C9E555}" dt="2021-11-22T02:03:11.408" v="4038"/>
          <ac:spMkLst>
            <pc:docMk/>
            <pc:sldMk cId="798632222" sldId="290"/>
            <ac:spMk id="2" creationId="{3B3733B8-E064-46D0-AD9D-EE01C3A8CE69}"/>
          </ac:spMkLst>
        </pc:spChg>
        <pc:spChg chg="mod">
          <ac:chgData name="Liu Jingming" userId="baff02d8-30c2-42be-a3a0-27302429d3f7" providerId="ADAL" clId="{AA8D8149-1525-4A97-BF3E-7E55A4C9E555}" dt="2021-11-22T02:03:11.408" v="4038"/>
          <ac:spMkLst>
            <pc:docMk/>
            <pc:sldMk cId="798632222" sldId="290"/>
            <ac:spMk id="3" creationId="{50163B8D-9847-4E76-B8EA-6F0C0739A50E}"/>
          </ac:spMkLst>
        </pc:spChg>
        <pc:graphicFrameChg chg="add mod">
          <ac:chgData name="Liu Jingming" userId="baff02d8-30c2-42be-a3a0-27302429d3f7" providerId="ADAL" clId="{AA8D8149-1525-4A97-BF3E-7E55A4C9E555}" dt="2021-11-12T07:19:02.286" v="276" actId="1076"/>
          <ac:graphicFrameMkLst>
            <pc:docMk/>
            <pc:sldMk cId="798632222" sldId="290"/>
            <ac:graphicFrameMk id="4" creationId="{E8BF912C-8E1D-450A-B9E7-A06F44ADAAFF}"/>
          </ac:graphicFrameMkLst>
        </pc:graphicFrameChg>
      </pc:sldChg>
      <pc:sldChg chg="modSp ord">
        <pc:chgData name="Liu Jingming" userId="baff02d8-30c2-42be-a3a0-27302429d3f7" providerId="ADAL" clId="{AA8D8149-1525-4A97-BF3E-7E55A4C9E555}" dt="2021-11-22T02:03:11.408" v="4038"/>
        <pc:sldMkLst>
          <pc:docMk/>
          <pc:sldMk cId="2521616495" sldId="291"/>
        </pc:sldMkLst>
        <pc:spChg chg="mod">
          <ac:chgData name="Liu Jingming" userId="baff02d8-30c2-42be-a3a0-27302429d3f7" providerId="ADAL" clId="{AA8D8149-1525-4A97-BF3E-7E55A4C9E555}" dt="2021-11-22T02:03:11.408" v="4038"/>
          <ac:spMkLst>
            <pc:docMk/>
            <pc:sldMk cId="2521616495" sldId="291"/>
            <ac:spMk id="2" creationId="{3B3733B8-E064-46D0-AD9D-EE01C3A8CE69}"/>
          </ac:spMkLst>
        </pc:spChg>
        <pc:spChg chg="mod">
          <ac:chgData name="Liu Jingming" userId="baff02d8-30c2-42be-a3a0-27302429d3f7" providerId="ADAL" clId="{AA8D8149-1525-4A97-BF3E-7E55A4C9E555}" dt="2021-11-22T02:03:11.408" v="4038"/>
          <ac:spMkLst>
            <pc:docMk/>
            <pc:sldMk cId="2521616495" sldId="291"/>
            <ac:spMk id="3" creationId="{50163B8D-9847-4E76-B8EA-6F0C0739A50E}"/>
          </ac:spMkLst>
        </pc:spChg>
      </pc:sldChg>
      <pc:sldChg chg="addSp modSp mod modAnim modNotesTx">
        <pc:chgData name="Liu Jingming" userId="baff02d8-30c2-42be-a3a0-27302429d3f7" providerId="ADAL" clId="{AA8D8149-1525-4A97-BF3E-7E55A4C9E555}" dt="2021-11-22T02:04:20.236" v="4043" actId="14100"/>
        <pc:sldMkLst>
          <pc:docMk/>
          <pc:sldMk cId="3030143676" sldId="292"/>
        </pc:sldMkLst>
        <pc:spChg chg="mod">
          <ac:chgData name="Liu Jingming" userId="baff02d8-30c2-42be-a3a0-27302429d3f7" providerId="ADAL" clId="{AA8D8149-1525-4A97-BF3E-7E55A4C9E555}" dt="2021-11-22T02:03:11.408" v="4038"/>
          <ac:spMkLst>
            <pc:docMk/>
            <pc:sldMk cId="3030143676" sldId="292"/>
            <ac:spMk id="2" creationId="{C85B5E24-2C4E-4749-8D2C-2F992032A145}"/>
          </ac:spMkLst>
        </pc:spChg>
        <pc:spChg chg="add mod">
          <ac:chgData name="Liu Jingming" userId="baff02d8-30c2-42be-a3a0-27302429d3f7" providerId="ADAL" clId="{AA8D8149-1525-4A97-BF3E-7E55A4C9E555}" dt="2021-11-22T02:04:17.067" v="4042" actId="14100"/>
          <ac:spMkLst>
            <pc:docMk/>
            <pc:sldMk cId="3030143676" sldId="292"/>
            <ac:spMk id="9" creationId="{0A606BFF-4C1F-42F4-AF30-0981706CE3D0}"/>
          </ac:spMkLst>
        </pc:spChg>
        <pc:spChg chg="add mod">
          <ac:chgData name="Liu Jingming" userId="baff02d8-30c2-42be-a3a0-27302429d3f7" providerId="ADAL" clId="{AA8D8149-1525-4A97-BF3E-7E55A4C9E555}" dt="2021-11-20T05:20:06.362" v="3337" actId="1582"/>
          <ac:spMkLst>
            <pc:docMk/>
            <pc:sldMk cId="3030143676" sldId="292"/>
            <ac:spMk id="10" creationId="{2247DC96-8C44-44A8-9D37-E7FED6145FB9}"/>
          </ac:spMkLst>
        </pc:spChg>
        <pc:spChg chg="add mod">
          <ac:chgData name="Liu Jingming" userId="baff02d8-30c2-42be-a3a0-27302429d3f7" providerId="ADAL" clId="{AA8D8149-1525-4A97-BF3E-7E55A4C9E555}" dt="2021-11-20T05:21:01.711" v="3344" actId="1076"/>
          <ac:spMkLst>
            <pc:docMk/>
            <pc:sldMk cId="3030143676" sldId="292"/>
            <ac:spMk id="15" creationId="{A0BF1930-DE64-416F-9002-FB788C029F82}"/>
          </ac:spMkLst>
        </pc:spChg>
        <pc:spChg chg="add mod">
          <ac:chgData name="Liu Jingming" userId="baff02d8-30c2-42be-a3a0-27302429d3f7" providerId="ADAL" clId="{AA8D8149-1525-4A97-BF3E-7E55A4C9E555}" dt="2021-11-20T05:21:50.895" v="3357" actId="164"/>
          <ac:spMkLst>
            <pc:docMk/>
            <pc:sldMk cId="3030143676" sldId="292"/>
            <ac:spMk id="17" creationId="{FD78BB5C-1716-4949-9C22-3074D6204AED}"/>
          </ac:spMkLst>
        </pc:spChg>
        <pc:grpChg chg="add mod">
          <ac:chgData name="Liu Jingming" userId="baff02d8-30c2-42be-a3a0-27302429d3f7" providerId="ADAL" clId="{AA8D8149-1525-4A97-BF3E-7E55A4C9E555}" dt="2021-11-20T05:21:39.113" v="3356" actId="164"/>
          <ac:grpSpMkLst>
            <pc:docMk/>
            <pc:sldMk cId="3030143676" sldId="292"/>
            <ac:grpSpMk id="18" creationId="{0EA0A71B-AD99-400B-80D1-205AA0004948}"/>
          </ac:grpSpMkLst>
        </pc:grpChg>
        <pc:grpChg chg="add mod">
          <ac:chgData name="Liu Jingming" userId="baff02d8-30c2-42be-a3a0-27302429d3f7" providerId="ADAL" clId="{AA8D8149-1525-4A97-BF3E-7E55A4C9E555}" dt="2021-11-22T02:04:20.236" v="4043" actId="14100"/>
          <ac:grpSpMkLst>
            <pc:docMk/>
            <pc:sldMk cId="3030143676" sldId="292"/>
            <ac:grpSpMk id="19" creationId="{045F74E6-6B84-49AB-BC34-E1BE3B337B8A}"/>
          </ac:grpSpMkLst>
        </pc:grpChg>
        <pc:graphicFrameChg chg="add mod modGraphic">
          <ac:chgData name="Liu Jingming" userId="baff02d8-30c2-42be-a3a0-27302429d3f7" providerId="ADAL" clId="{AA8D8149-1525-4A97-BF3E-7E55A4C9E555}" dt="2021-11-12T07:17:27.218" v="257" actId="122"/>
          <ac:graphicFrameMkLst>
            <pc:docMk/>
            <pc:sldMk cId="3030143676" sldId="292"/>
            <ac:graphicFrameMk id="3" creationId="{BDDC2307-E6E2-4910-9737-D549BD27DBFD}"/>
          </ac:graphicFrameMkLst>
        </pc:graphicFrameChg>
        <pc:cxnChg chg="add mod">
          <ac:chgData name="Liu Jingming" userId="baff02d8-30c2-42be-a3a0-27302429d3f7" providerId="ADAL" clId="{AA8D8149-1525-4A97-BF3E-7E55A4C9E555}" dt="2021-11-20T05:21:39.113" v="3356" actId="164"/>
          <ac:cxnSpMkLst>
            <pc:docMk/>
            <pc:sldMk cId="3030143676" sldId="292"/>
            <ac:cxnSpMk id="5" creationId="{E957A86B-8781-4267-96D2-CC53CABF7ACC}"/>
          </ac:cxnSpMkLst>
        </pc:cxnChg>
        <pc:cxnChg chg="add mod">
          <ac:chgData name="Liu Jingming" userId="baff02d8-30c2-42be-a3a0-27302429d3f7" providerId="ADAL" clId="{AA8D8149-1525-4A97-BF3E-7E55A4C9E555}" dt="2021-11-20T05:21:39.113" v="3356" actId="164"/>
          <ac:cxnSpMkLst>
            <pc:docMk/>
            <pc:sldMk cId="3030143676" sldId="292"/>
            <ac:cxnSpMk id="7" creationId="{D5E4A2FD-6A58-4D31-B453-0ACA7166DAAC}"/>
          </ac:cxnSpMkLst>
        </pc:cxnChg>
        <pc:cxnChg chg="add mod">
          <ac:chgData name="Liu Jingming" userId="baff02d8-30c2-42be-a3a0-27302429d3f7" providerId="ADAL" clId="{AA8D8149-1525-4A97-BF3E-7E55A4C9E555}" dt="2021-11-20T05:21:50.895" v="3357" actId="164"/>
          <ac:cxnSpMkLst>
            <pc:docMk/>
            <pc:sldMk cId="3030143676" sldId="292"/>
            <ac:cxnSpMk id="16" creationId="{E5108EE1-4826-45A8-8BB8-B37F15CC2390}"/>
          </ac:cxnSpMkLst>
        </pc:cxnChg>
      </pc:sldChg>
      <pc:sldChg chg="addSp delSp modSp mod modNotesTx">
        <pc:chgData name="Liu Jingming" userId="baff02d8-30c2-42be-a3a0-27302429d3f7" providerId="ADAL" clId="{AA8D8149-1525-4A97-BF3E-7E55A4C9E555}" dt="2021-11-22T02:04:54.277" v="4051" actId="207"/>
        <pc:sldMkLst>
          <pc:docMk/>
          <pc:sldMk cId="1870149573" sldId="293"/>
        </pc:sldMkLst>
        <pc:spChg chg="mod">
          <ac:chgData name="Liu Jingming" userId="baff02d8-30c2-42be-a3a0-27302429d3f7" providerId="ADAL" clId="{AA8D8149-1525-4A97-BF3E-7E55A4C9E555}" dt="2021-11-22T02:03:11.408" v="4038"/>
          <ac:spMkLst>
            <pc:docMk/>
            <pc:sldMk cId="1870149573" sldId="293"/>
            <ac:spMk id="2" creationId="{7D96A8AA-F152-4DC7-BF9D-7C933E94313B}"/>
          </ac:spMkLst>
        </pc:spChg>
        <pc:spChg chg="del mod">
          <ac:chgData name="Liu Jingming" userId="baff02d8-30c2-42be-a3a0-27302429d3f7" providerId="ADAL" clId="{AA8D8149-1525-4A97-BF3E-7E55A4C9E555}" dt="2021-11-15T07:23:52.784" v="358" actId="478"/>
          <ac:spMkLst>
            <pc:docMk/>
            <pc:sldMk cId="1870149573" sldId="293"/>
            <ac:spMk id="3" creationId="{739BCAD1-FB3D-4E6E-9995-A96F63C409C3}"/>
          </ac:spMkLst>
        </pc:spChg>
        <pc:spChg chg="add del mod">
          <ac:chgData name="Liu Jingming" userId="baff02d8-30c2-42be-a3a0-27302429d3f7" providerId="ADAL" clId="{AA8D8149-1525-4A97-BF3E-7E55A4C9E555}" dt="2021-11-15T07:23:55.395" v="359" actId="478"/>
          <ac:spMkLst>
            <pc:docMk/>
            <pc:sldMk cId="1870149573" sldId="293"/>
            <ac:spMk id="8" creationId="{3DD1E6C0-D52E-4CF4-88D3-45336DCE5307}"/>
          </ac:spMkLst>
        </pc:spChg>
        <pc:spChg chg="add mod">
          <ac:chgData name="Liu Jingming" userId="baff02d8-30c2-42be-a3a0-27302429d3f7" providerId="ADAL" clId="{AA8D8149-1525-4A97-BF3E-7E55A4C9E555}" dt="2021-11-22T02:04:47.786" v="4049" actId="20577"/>
          <ac:spMkLst>
            <pc:docMk/>
            <pc:sldMk cId="1870149573" sldId="293"/>
            <ac:spMk id="9" creationId="{205871E9-C28F-4D44-BC3D-0513DE766101}"/>
          </ac:spMkLst>
        </pc:spChg>
        <pc:spChg chg="add mod">
          <ac:chgData name="Liu Jingming" userId="baff02d8-30c2-42be-a3a0-27302429d3f7" providerId="ADAL" clId="{AA8D8149-1525-4A97-BF3E-7E55A4C9E555}" dt="2021-11-22T02:04:51.564" v="4050" actId="207"/>
          <ac:spMkLst>
            <pc:docMk/>
            <pc:sldMk cId="1870149573" sldId="293"/>
            <ac:spMk id="10" creationId="{4D118714-F5FD-4D9A-B2B7-558BF852EE57}"/>
          </ac:spMkLst>
        </pc:spChg>
        <pc:spChg chg="add mod">
          <ac:chgData name="Liu Jingming" userId="baff02d8-30c2-42be-a3a0-27302429d3f7" providerId="ADAL" clId="{AA8D8149-1525-4A97-BF3E-7E55A4C9E555}" dt="2021-11-22T02:04:54.277" v="4051" actId="207"/>
          <ac:spMkLst>
            <pc:docMk/>
            <pc:sldMk cId="1870149573" sldId="293"/>
            <ac:spMk id="11" creationId="{A68CFFFF-8D1F-44E4-B2CD-44285F673E4B}"/>
          </ac:spMkLst>
        </pc:spChg>
        <pc:graphicFrameChg chg="add mod">
          <ac:chgData name="Liu Jingming" userId="baff02d8-30c2-42be-a3a0-27302429d3f7" providerId="ADAL" clId="{AA8D8149-1525-4A97-BF3E-7E55A4C9E555}" dt="2021-11-12T07:19:09.706" v="278" actId="1076"/>
          <ac:graphicFrameMkLst>
            <pc:docMk/>
            <pc:sldMk cId="1870149573" sldId="293"/>
            <ac:graphicFrameMk id="4" creationId="{4F986719-42FE-4170-8CAF-D937957B7A98}"/>
          </ac:graphicFrameMkLst>
        </pc:graphicFrameChg>
        <pc:picChg chg="add mod">
          <ac:chgData name="Liu Jingming" userId="baff02d8-30c2-42be-a3a0-27302429d3f7" providerId="ADAL" clId="{AA8D8149-1525-4A97-BF3E-7E55A4C9E555}" dt="2021-11-15T07:21:09.345" v="356" actId="1076"/>
          <ac:picMkLst>
            <pc:docMk/>
            <pc:sldMk cId="1870149573" sldId="293"/>
            <ac:picMk id="6" creationId="{21F8CE85-09D5-46A2-A6E0-31317A336FDE}"/>
          </ac:picMkLst>
        </pc:picChg>
        <pc:cxnChg chg="add mod">
          <ac:chgData name="Liu Jingming" userId="baff02d8-30c2-42be-a3a0-27302429d3f7" providerId="ADAL" clId="{AA8D8149-1525-4A97-BF3E-7E55A4C9E555}" dt="2021-11-20T05:54:05.689" v="3511" actId="14100"/>
          <ac:cxnSpMkLst>
            <pc:docMk/>
            <pc:sldMk cId="1870149573" sldId="293"/>
            <ac:cxnSpMk id="13" creationId="{80FB9E6C-DD5D-4E8F-BE55-5DFD911A5B0F}"/>
          </ac:cxnSpMkLst>
        </pc:cxnChg>
        <pc:cxnChg chg="add mod">
          <ac:chgData name="Liu Jingming" userId="baff02d8-30c2-42be-a3a0-27302429d3f7" providerId="ADAL" clId="{AA8D8149-1525-4A97-BF3E-7E55A4C9E555}" dt="2021-11-20T05:54:02.939" v="3510" actId="1076"/>
          <ac:cxnSpMkLst>
            <pc:docMk/>
            <pc:sldMk cId="1870149573" sldId="293"/>
            <ac:cxnSpMk id="15" creationId="{B6BE27F3-0CB7-4FD0-9BB9-4D5414098A4B}"/>
          </ac:cxnSpMkLst>
        </pc:cxnChg>
      </pc:sldChg>
      <pc:sldChg chg="addSp modSp mod modNotesTx">
        <pc:chgData name="Liu Jingming" userId="baff02d8-30c2-42be-a3a0-27302429d3f7" providerId="ADAL" clId="{AA8D8149-1525-4A97-BF3E-7E55A4C9E555}" dt="2021-11-22T02:03:11.408" v="4038"/>
        <pc:sldMkLst>
          <pc:docMk/>
          <pc:sldMk cId="54585285" sldId="294"/>
        </pc:sldMkLst>
        <pc:spChg chg="mod">
          <ac:chgData name="Liu Jingming" userId="baff02d8-30c2-42be-a3a0-27302429d3f7" providerId="ADAL" clId="{AA8D8149-1525-4A97-BF3E-7E55A4C9E555}" dt="2021-11-22T02:03:11.408" v="4038"/>
          <ac:spMkLst>
            <pc:docMk/>
            <pc:sldMk cId="54585285" sldId="294"/>
            <ac:spMk id="2" creationId="{C85B5E24-2C4E-4749-8D2C-2F992032A145}"/>
          </ac:spMkLst>
        </pc:spChg>
        <pc:spChg chg="mod">
          <ac:chgData name="Liu Jingming" userId="baff02d8-30c2-42be-a3a0-27302429d3f7" providerId="ADAL" clId="{AA8D8149-1525-4A97-BF3E-7E55A4C9E555}" dt="2021-11-07T09:35:33.648" v="163" actId="20577"/>
          <ac:spMkLst>
            <pc:docMk/>
            <pc:sldMk cId="54585285" sldId="294"/>
            <ac:spMk id="8" creationId="{48B2A81B-18CD-43A1-8BDF-F15E3A991B82}"/>
          </ac:spMkLst>
        </pc:spChg>
        <pc:graphicFrameChg chg="add mod modGraphic">
          <ac:chgData name="Liu Jingming" userId="baff02d8-30c2-42be-a3a0-27302429d3f7" providerId="ADAL" clId="{AA8D8149-1525-4A97-BF3E-7E55A4C9E555}" dt="2021-11-12T07:17:22.717" v="256" actId="122"/>
          <ac:graphicFrameMkLst>
            <pc:docMk/>
            <pc:sldMk cId="54585285" sldId="294"/>
            <ac:graphicFrameMk id="4" creationId="{80D7F39E-D16A-4100-98CE-5552273294DC}"/>
          </ac:graphicFrameMkLst>
        </pc:graphicFrameChg>
        <pc:picChg chg="add mod modCrop">
          <ac:chgData name="Liu Jingming" userId="baff02d8-30c2-42be-a3a0-27302429d3f7" providerId="ADAL" clId="{AA8D8149-1525-4A97-BF3E-7E55A4C9E555}" dt="2021-11-07T09:35:18.723" v="145" actId="1076"/>
          <ac:picMkLst>
            <pc:docMk/>
            <pc:sldMk cId="54585285" sldId="294"/>
            <ac:picMk id="3" creationId="{9B9ED32F-A603-41C0-A63A-0C6F9BF667D9}"/>
          </ac:picMkLst>
        </pc:picChg>
      </pc:sldChg>
      <pc:sldChg chg="add del setBg">
        <pc:chgData name="Liu Jingming" userId="baff02d8-30c2-42be-a3a0-27302429d3f7" providerId="ADAL" clId="{AA8D8149-1525-4A97-BF3E-7E55A4C9E555}" dt="2021-11-07T09:26:43.843" v="1"/>
        <pc:sldMkLst>
          <pc:docMk/>
          <pc:sldMk cId="3538490955" sldId="295"/>
        </pc:sldMkLst>
      </pc:sldChg>
      <pc:sldChg chg="addSp delSp modSp new mod ord modNotesTx">
        <pc:chgData name="Liu Jingming" userId="baff02d8-30c2-42be-a3a0-27302429d3f7" providerId="ADAL" clId="{AA8D8149-1525-4A97-BF3E-7E55A4C9E555}" dt="2021-11-22T02:03:11.408" v="4038"/>
        <pc:sldMkLst>
          <pc:docMk/>
          <pc:sldMk cId="3658709871" sldId="295"/>
        </pc:sldMkLst>
        <pc:spChg chg="mod">
          <ac:chgData name="Liu Jingming" userId="baff02d8-30c2-42be-a3a0-27302429d3f7" providerId="ADAL" clId="{AA8D8149-1525-4A97-BF3E-7E55A4C9E555}" dt="2021-11-22T02:03:11.408" v="4038"/>
          <ac:spMkLst>
            <pc:docMk/>
            <pc:sldMk cId="3658709871" sldId="295"/>
            <ac:spMk id="2" creationId="{C50559A1-F3B9-4735-8731-FB8D1637A92E}"/>
          </ac:spMkLst>
        </pc:spChg>
        <pc:spChg chg="add del mod">
          <ac:chgData name="Liu Jingming" userId="baff02d8-30c2-42be-a3a0-27302429d3f7" providerId="ADAL" clId="{AA8D8149-1525-4A97-BF3E-7E55A4C9E555}" dt="2021-11-20T06:37:18.928" v="4006" actId="478"/>
          <ac:spMkLst>
            <pc:docMk/>
            <pc:sldMk cId="3658709871" sldId="295"/>
            <ac:spMk id="3" creationId="{28E46B79-256D-493C-B848-EE621DBD0B04}"/>
          </ac:spMkLst>
        </pc:spChg>
        <pc:spChg chg="add del mod">
          <ac:chgData name="Liu Jingming" userId="baff02d8-30c2-42be-a3a0-27302429d3f7" providerId="ADAL" clId="{AA8D8149-1525-4A97-BF3E-7E55A4C9E555}" dt="2021-11-20T06:37:20.383" v="4007"/>
          <ac:spMkLst>
            <pc:docMk/>
            <pc:sldMk cId="3658709871" sldId="295"/>
            <ac:spMk id="6" creationId="{B38BEC1D-15CC-40F6-A0B8-8DCF09CDCBE0}"/>
          </ac:spMkLst>
        </pc:spChg>
        <pc:graphicFrameChg chg="add del mod">
          <ac:chgData name="Liu Jingming" userId="baff02d8-30c2-42be-a3a0-27302429d3f7" providerId="ADAL" clId="{AA8D8149-1525-4A97-BF3E-7E55A4C9E555}" dt="2021-11-12T07:20:09.896" v="320"/>
          <ac:graphicFrameMkLst>
            <pc:docMk/>
            <pc:sldMk cId="3658709871" sldId="295"/>
            <ac:graphicFrameMk id="4" creationId="{22F47C87-9F9C-4510-8323-66AE3346FDFE}"/>
          </ac:graphicFrameMkLst>
        </pc:graphicFrameChg>
        <pc:graphicFrameChg chg="add mod">
          <ac:chgData name="Liu Jingming" userId="baff02d8-30c2-42be-a3a0-27302429d3f7" providerId="ADAL" clId="{AA8D8149-1525-4A97-BF3E-7E55A4C9E555}" dt="2021-11-12T07:20:16.343" v="324" actId="1076"/>
          <ac:graphicFrameMkLst>
            <pc:docMk/>
            <pc:sldMk cId="3658709871" sldId="295"/>
            <ac:graphicFrameMk id="5" creationId="{979BB03E-5696-48C9-9B5D-137522583192}"/>
          </ac:graphicFrameMkLst>
        </pc:graphicFrameChg>
        <pc:picChg chg="add mod">
          <ac:chgData name="Liu Jingming" userId="baff02d8-30c2-42be-a3a0-27302429d3f7" providerId="ADAL" clId="{AA8D8149-1525-4A97-BF3E-7E55A4C9E555}" dt="2021-11-20T06:38:13.984" v="4017" actId="1076"/>
          <ac:picMkLst>
            <pc:docMk/>
            <pc:sldMk cId="3658709871" sldId="295"/>
            <ac:picMk id="7" creationId="{DC1B8A99-1F7C-44CD-A214-CF89F4389057}"/>
          </ac:picMkLst>
        </pc:picChg>
        <pc:picChg chg="add mod">
          <ac:chgData name="Liu Jingming" userId="baff02d8-30c2-42be-a3a0-27302429d3f7" providerId="ADAL" clId="{AA8D8149-1525-4A97-BF3E-7E55A4C9E555}" dt="2021-11-20T06:38:13.984" v="4017" actId="1076"/>
          <ac:picMkLst>
            <pc:docMk/>
            <pc:sldMk cId="3658709871" sldId="295"/>
            <ac:picMk id="8" creationId="{E44FD0B2-41F1-4141-A91C-D4D3FB74D3B8}"/>
          </ac:picMkLst>
        </pc:picChg>
      </pc:sldChg>
      <pc:sldChg chg="addSp delSp modSp new mod modNotesTx">
        <pc:chgData name="Liu Jingming" userId="baff02d8-30c2-42be-a3a0-27302429d3f7" providerId="ADAL" clId="{AA8D8149-1525-4A97-BF3E-7E55A4C9E555}" dt="2021-11-22T02:03:11.408" v="4038"/>
        <pc:sldMkLst>
          <pc:docMk/>
          <pc:sldMk cId="734998882" sldId="296"/>
        </pc:sldMkLst>
        <pc:spChg chg="mod">
          <ac:chgData name="Liu Jingming" userId="baff02d8-30c2-42be-a3a0-27302429d3f7" providerId="ADAL" clId="{AA8D8149-1525-4A97-BF3E-7E55A4C9E555}" dt="2021-11-22T02:03:11.408" v="4038"/>
          <ac:spMkLst>
            <pc:docMk/>
            <pc:sldMk cId="734998882" sldId="296"/>
            <ac:spMk id="2" creationId="{F555B360-1CA3-4DDB-B7F2-30D3EEBA9B7F}"/>
          </ac:spMkLst>
        </pc:spChg>
        <pc:spChg chg="add del mod">
          <ac:chgData name="Liu Jingming" userId="baff02d8-30c2-42be-a3a0-27302429d3f7" providerId="ADAL" clId="{AA8D8149-1525-4A97-BF3E-7E55A4C9E555}" dt="2021-11-17T06:04:07.366" v="1497" actId="478"/>
          <ac:spMkLst>
            <pc:docMk/>
            <pc:sldMk cId="734998882" sldId="296"/>
            <ac:spMk id="3" creationId="{8C559198-0D37-4759-9210-4A34397C9A19}"/>
          </ac:spMkLst>
        </pc:spChg>
        <pc:spChg chg="add del mod">
          <ac:chgData name="Liu Jingming" userId="baff02d8-30c2-42be-a3a0-27302429d3f7" providerId="ADAL" clId="{AA8D8149-1525-4A97-BF3E-7E55A4C9E555}" dt="2021-11-17T06:04:09.944" v="1498" actId="478"/>
          <ac:spMkLst>
            <pc:docMk/>
            <pc:sldMk cId="734998882" sldId="296"/>
            <ac:spMk id="7" creationId="{6C8FE124-0F5A-4C2F-8BBD-822441759D05}"/>
          </ac:spMkLst>
        </pc:spChg>
        <pc:spChg chg="add del mod">
          <ac:chgData name="Liu Jingming" userId="baff02d8-30c2-42be-a3a0-27302429d3f7" providerId="ADAL" clId="{AA8D8149-1525-4A97-BF3E-7E55A4C9E555}" dt="2021-11-17T06:50:13.727" v="2073" actId="478"/>
          <ac:spMkLst>
            <pc:docMk/>
            <pc:sldMk cId="734998882" sldId="296"/>
            <ac:spMk id="8" creationId="{2508A068-9A7C-4A93-826F-F0774291BC89}"/>
          </ac:spMkLst>
        </pc:spChg>
        <pc:spChg chg="add del mod">
          <ac:chgData name="Liu Jingming" userId="baff02d8-30c2-42be-a3a0-27302429d3f7" providerId="ADAL" clId="{AA8D8149-1525-4A97-BF3E-7E55A4C9E555}" dt="2021-11-17T06:50:17.872" v="2075" actId="478"/>
          <ac:spMkLst>
            <pc:docMk/>
            <pc:sldMk cId="734998882" sldId="296"/>
            <ac:spMk id="10" creationId="{52EAB22C-1BA6-47E7-AA8B-0A6F63900E38}"/>
          </ac:spMkLst>
        </pc:spChg>
        <pc:spChg chg="add mod">
          <ac:chgData name="Liu Jingming" userId="baff02d8-30c2-42be-a3a0-27302429d3f7" providerId="ADAL" clId="{AA8D8149-1525-4A97-BF3E-7E55A4C9E555}" dt="2021-11-17T06:55:54.858" v="2130" actId="1076"/>
          <ac:spMkLst>
            <pc:docMk/>
            <pc:sldMk cId="734998882" sldId="296"/>
            <ac:spMk id="16" creationId="{E350A4FE-EFF1-488F-B2AB-E69D2305D370}"/>
          </ac:spMkLst>
        </pc:spChg>
        <pc:spChg chg="add mod">
          <ac:chgData name="Liu Jingming" userId="baff02d8-30c2-42be-a3a0-27302429d3f7" providerId="ADAL" clId="{AA8D8149-1525-4A97-BF3E-7E55A4C9E555}" dt="2021-11-17T06:56:14.553" v="2155" actId="1076"/>
          <ac:spMkLst>
            <pc:docMk/>
            <pc:sldMk cId="734998882" sldId="296"/>
            <ac:spMk id="17" creationId="{9069045F-E1E8-432C-BEB6-73F638625F77}"/>
          </ac:spMkLst>
        </pc:spChg>
        <pc:spChg chg="add mod">
          <ac:chgData name="Liu Jingming" userId="baff02d8-30c2-42be-a3a0-27302429d3f7" providerId="ADAL" clId="{AA8D8149-1525-4A97-BF3E-7E55A4C9E555}" dt="2021-11-17T06:56:29.377" v="2176" actId="14100"/>
          <ac:spMkLst>
            <pc:docMk/>
            <pc:sldMk cId="734998882" sldId="296"/>
            <ac:spMk id="18" creationId="{4180E48F-6EDB-46CC-AB15-95ED01ECEE72}"/>
          </ac:spMkLst>
        </pc:spChg>
        <pc:graphicFrameChg chg="add del mod">
          <ac:chgData name="Liu Jingming" userId="baff02d8-30c2-42be-a3a0-27302429d3f7" providerId="ADAL" clId="{AA8D8149-1525-4A97-BF3E-7E55A4C9E555}" dt="2021-11-12T07:19:31.859" v="305"/>
          <ac:graphicFrameMkLst>
            <pc:docMk/>
            <pc:sldMk cId="734998882" sldId="296"/>
            <ac:graphicFrameMk id="4" creationId="{20E37A2B-A735-4512-84C9-66BBDC0FBC57}"/>
          </ac:graphicFrameMkLst>
        </pc:graphicFrameChg>
        <pc:graphicFrameChg chg="add del mod">
          <ac:chgData name="Liu Jingming" userId="baff02d8-30c2-42be-a3a0-27302429d3f7" providerId="ADAL" clId="{AA8D8149-1525-4A97-BF3E-7E55A4C9E555}" dt="2021-11-12T07:19:40.260" v="309"/>
          <ac:graphicFrameMkLst>
            <pc:docMk/>
            <pc:sldMk cId="734998882" sldId="296"/>
            <ac:graphicFrameMk id="5" creationId="{015AA0D4-5692-4083-AD56-F4AF81E02ACC}"/>
          </ac:graphicFrameMkLst>
        </pc:graphicFrameChg>
        <pc:graphicFrameChg chg="add del mod modGraphic">
          <ac:chgData name="Liu Jingming" userId="baff02d8-30c2-42be-a3a0-27302429d3f7" providerId="ADAL" clId="{AA8D8149-1525-4A97-BF3E-7E55A4C9E555}" dt="2021-11-17T06:07:11.201" v="1533" actId="478"/>
          <ac:graphicFrameMkLst>
            <pc:docMk/>
            <pc:sldMk cId="734998882" sldId="296"/>
            <ac:graphicFrameMk id="5" creationId="{400D97D0-7B16-47F4-8F56-A614311324F5}"/>
          </ac:graphicFrameMkLst>
        </pc:graphicFrameChg>
        <pc:graphicFrameChg chg="add mod">
          <ac:chgData name="Liu Jingming" userId="baff02d8-30c2-42be-a3a0-27302429d3f7" providerId="ADAL" clId="{AA8D8149-1525-4A97-BF3E-7E55A4C9E555}" dt="2021-11-12T07:19:52.043" v="318" actId="1076"/>
          <ac:graphicFrameMkLst>
            <pc:docMk/>
            <pc:sldMk cId="734998882" sldId="296"/>
            <ac:graphicFrameMk id="6" creationId="{864FCCBA-7BDF-47F6-B36C-958DCD7702FF}"/>
          </ac:graphicFrameMkLst>
        </pc:graphicFrameChg>
        <pc:picChg chg="add mod modCrop">
          <ac:chgData name="Liu Jingming" userId="baff02d8-30c2-42be-a3a0-27302429d3f7" providerId="ADAL" clId="{AA8D8149-1525-4A97-BF3E-7E55A4C9E555}" dt="2021-11-17T06:52:06.140" v="2086" actId="14100"/>
          <ac:picMkLst>
            <pc:docMk/>
            <pc:sldMk cId="734998882" sldId="296"/>
            <ac:picMk id="12" creationId="{8C03386D-66A0-40A1-9E43-180BCA235322}"/>
          </ac:picMkLst>
        </pc:picChg>
        <pc:picChg chg="add mod">
          <ac:chgData name="Liu Jingming" userId="baff02d8-30c2-42be-a3a0-27302429d3f7" providerId="ADAL" clId="{AA8D8149-1525-4A97-BF3E-7E55A4C9E555}" dt="2021-11-17T06:53:42.588" v="2093" actId="1076"/>
          <ac:picMkLst>
            <pc:docMk/>
            <pc:sldMk cId="734998882" sldId="296"/>
            <ac:picMk id="14" creationId="{AB3A6F80-3B61-4648-B81B-D54A0975A422}"/>
          </ac:picMkLst>
        </pc:picChg>
        <pc:picChg chg="add mod">
          <ac:chgData name="Liu Jingming" userId="baff02d8-30c2-42be-a3a0-27302429d3f7" providerId="ADAL" clId="{AA8D8149-1525-4A97-BF3E-7E55A4C9E555}" dt="2021-11-17T06:55:26.189" v="2099" actId="14100"/>
          <ac:picMkLst>
            <pc:docMk/>
            <pc:sldMk cId="734998882" sldId="296"/>
            <ac:picMk id="15" creationId="{31EDFF8D-4692-431B-8E8E-1D7519F6ACB1}"/>
          </ac:picMkLst>
        </pc:picChg>
      </pc:sldChg>
      <pc:sldChg chg="addSp delSp modSp new mod modNotesTx">
        <pc:chgData name="Liu Jingming" userId="baff02d8-30c2-42be-a3a0-27302429d3f7" providerId="ADAL" clId="{AA8D8149-1525-4A97-BF3E-7E55A4C9E555}" dt="2021-11-22T02:03:11.408" v="4038"/>
        <pc:sldMkLst>
          <pc:docMk/>
          <pc:sldMk cId="864788628" sldId="297"/>
        </pc:sldMkLst>
        <pc:spChg chg="mod">
          <ac:chgData name="Liu Jingming" userId="baff02d8-30c2-42be-a3a0-27302429d3f7" providerId="ADAL" clId="{AA8D8149-1525-4A97-BF3E-7E55A4C9E555}" dt="2021-11-22T02:03:11.408" v="4038"/>
          <ac:spMkLst>
            <pc:docMk/>
            <pc:sldMk cId="864788628" sldId="297"/>
            <ac:spMk id="2" creationId="{D9A59139-07C7-433D-B482-4EC448B1220E}"/>
          </ac:spMkLst>
        </pc:spChg>
        <pc:spChg chg="del">
          <ac:chgData name="Liu Jingming" userId="baff02d8-30c2-42be-a3a0-27302429d3f7" providerId="ADAL" clId="{AA8D8149-1525-4A97-BF3E-7E55A4C9E555}" dt="2021-11-15T07:14:07.742" v="334"/>
          <ac:spMkLst>
            <pc:docMk/>
            <pc:sldMk cId="864788628" sldId="297"/>
            <ac:spMk id="3" creationId="{E2EBF640-4D07-4ACA-859F-CD5D23E7D8CB}"/>
          </ac:spMkLst>
        </pc:spChg>
        <pc:spChg chg="add mod">
          <ac:chgData name="Liu Jingming" userId="baff02d8-30c2-42be-a3a0-27302429d3f7" providerId="ADAL" clId="{AA8D8149-1525-4A97-BF3E-7E55A4C9E555}" dt="2021-11-17T09:04:38.947" v="2640" actId="1076"/>
          <ac:spMkLst>
            <pc:docMk/>
            <pc:sldMk cId="864788628" sldId="297"/>
            <ac:spMk id="8" creationId="{A97AA440-2640-4518-AC52-52B80A73AD39}"/>
          </ac:spMkLst>
        </pc:spChg>
        <pc:spChg chg="add mod">
          <ac:chgData name="Liu Jingming" userId="baff02d8-30c2-42be-a3a0-27302429d3f7" providerId="ADAL" clId="{AA8D8149-1525-4A97-BF3E-7E55A4C9E555}" dt="2021-11-17T09:04:41.199" v="2641" actId="1076"/>
          <ac:spMkLst>
            <pc:docMk/>
            <pc:sldMk cId="864788628" sldId="297"/>
            <ac:spMk id="9" creationId="{61556FDA-7C97-40B2-AE37-A9D46A04C09B}"/>
          </ac:spMkLst>
        </pc:spChg>
        <pc:graphicFrameChg chg="add mod">
          <ac:chgData name="Liu Jingming" userId="baff02d8-30c2-42be-a3a0-27302429d3f7" providerId="ADAL" clId="{AA8D8149-1525-4A97-BF3E-7E55A4C9E555}" dt="2021-11-15T07:17:05.583" v="349" actId="1076"/>
          <ac:graphicFrameMkLst>
            <pc:docMk/>
            <pc:sldMk cId="864788628" sldId="297"/>
            <ac:graphicFrameMk id="6" creationId="{2DB56641-52B4-4868-93B1-86DFC589E121}"/>
          </ac:graphicFrameMkLst>
        </pc:graphicFrameChg>
        <pc:picChg chg="add mod">
          <ac:chgData name="Liu Jingming" userId="baff02d8-30c2-42be-a3a0-27302429d3f7" providerId="ADAL" clId="{AA8D8149-1525-4A97-BF3E-7E55A4C9E555}" dt="2021-11-17T09:03:35.808" v="2594" actId="14100"/>
          <ac:picMkLst>
            <pc:docMk/>
            <pc:sldMk cId="864788628" sldId="297"/>
            <ac:picMk id="4" creationId="{A56A5307-A616-4155-8048-30418C86F058}"/>
          </ac:picMkLst>
        </pc:picChg>
        <pc:picChg chg="add mod">
          <ac:chgData name="Liu Jingming" userId="baff02d8-30c2-42be-a3a0-27302429d3f7" providerId="ADAL" clId="{AA8D8149-1525-4A97-BF3E-7E55A4C9E555}" dt="2021-11-17T09:03:38.165" v="2595" actId="14100"/>
          <ac:picMkLst>
            <pc:docMk/>
            <pc:sldMk cId="864788628" sldId="297"/>
            <ac:picMk id="5" creationId="{C33BF40E-6351-403D-8559-0199610F37C3}"/>
          </ac:picMkLst>
        </pc:picChg>
        <pc:cxnChg chg="add mod">
          <ac:chgData name="Liu Jingming" userId="baff02d8-30c2-42be-a3a0-27302429d3f7" providerId="ADAL" clId="{AA8D8149-1525-4A97-BF3E-7E55A4C9E555}" dt="2021-11-17T09:03:49.683" v="2597" actId="13822"/>
          <ac:cxnSpMkLst>
            <pc:docMk/>
            <pc:sldMk cId="864788628" sldId="297"/>
            <ac:cxnSpMk id="7" creationId="{CB141344-A813-45FB-840C-76C4D4A4268F}"/>
          </ac:cxnSpMkLst>
        </pc:cxnChg>
      </pc:sldChg>
      <pc:sldChg chg="new del">
        <pc:chgData name="Liu Jingming" userId="baff02d8-30c2-42be-a3a0-27302429d3f7" providerId="ADAL" clId="{AA8D8149-1525-4A97-BF3E-7E55A4C9E555}" dt="2021-11-15T07:33:11.510" v="498" actId="47"/>
        <pc:sldMkLst>
          <pc:docMk/>
          <pc:sldMk cId="2402220251" sldId="298"/>
        </pc:sldMkLst>
      </pc:sldChg>
      <pc:sldChg chg="addSp delSp modSp add mod modNotesTx">
        <pc:chgData name="Liu Jingming" userId="baff02d8-30c2-42be-a3a0-27302429d3f7" providerId="ADAL" clId="{AA8D8149-1525-4A97-BF3E-7E55A4C9E555}" dt="2021-11-22T02:03:11.408" v="4038"/>
        <pc:sldMkLst>
          <pc:docMk/>
          <pc:sldMk cId="650997076" sldId="299"/>
        </pc:sldMkLst>
        <pc:spChg chg="mod">
          <ac:chgData name="Liu Jingming" userId="baff02d8-30c2-42be-a3a0-27302429d3f7" providerId="ADAL" clId="{AA8D8149-1525-4A97-BF3E-7E55A4C9E555}" dt="2021-11-22T02:03:11.408" v="4038"/>
          <ac:spMkLst>
            <pc:docMk/>
            <pc:sldMk cId="650997076" sldId="299"/>
            <ac:spMk id="2" creationId="{7D96A8AA-F152-4DC7-BF9D-7C933E94313B}"/>
          </ac:spMkLst>
        </pc:spChg>
        <pc:spChg chg="del">
          <ac:chgData name="Liu Jingming" userId="baff02d8-30c2-42be-a3a0-27302429d3f7" providerId="ADAL" clId="{AA8D8149-1525-4A97-BF3E-7E55A4C9E555}" dt="2021-11-15T07:33:27.270" v="500" actId="478"/>
          <ac:spMkLst>
            <pc:docMk/>
            <pc:sldMk cId="650997076" sldId="299"/>
            <ac:spMk id="9" creationId="{205871E9-C28F-4D44-BC3D-0513DE766101}"/>
          </ac:spMkLst>
        </pc:spChg>
        <pc:spChg chg="del">
          <ac:chgData name="Liu Jingming" userId="baff02d8-30c2-42be-a3a0-27302429d3f7" providerId="ADAL" clId="{AA8D8149-1525-4A97-BF3E-7E55A4C9E555}" dt="2021-11-15T07:33:29.284" v="502" actId="478"/>
          <ac:spMkLst>
            <pc:docMk/>
            <pc:sldMk cId="650997076" sldId="299"/>
            <ac:spMk id="10" creationId="{4D118714-F5FD-4D9A-B2B7-558BF852EE57}"/>
          </ac:spMkLst>
        </pc:spChg>
        <pc:spChg chg="del">
          <ac:chgData name="Liu Jingming" userId="baff02d8-30c2-42be-a3a0-27302429d3f7" providerId="ADAL" clId="{AA8D8149-1525-4A97-BF3E-7E55A4C9E555}" dt="2021-11-15T07:33:30.313" v="503" actId="478"/>
          <ac:spMkLst>
            <pc:docMk/>
            <pc:sldMk cId="650997076" sldId="299"/>
            <ac:spMk id="11" creationId="{A68CFFFF-8D1F-44E4-B2CD-44285F673E4B}"/>
          </ac:spMkLst>
        </pc:spChg>
        <pc:graphicFrameChg chg="add mod modGraphic">
          <ac:chgData name="Liu Jingming" userId="baff02d8-30c2-42be-a3a0-27302429d3f7" providerId="ADAL" clId="{AA8D8149-1525-4A97-BF3E-7E55A4C9E555}" dt="2021-11-17T09:06:05.970" v="2663" actId="20577"/>
          <ac:graphicFrameMkLst>
            <pc:docMk/>
            <pc:sldMk cId="650997076" sldId="299"/>
            <ac:graphicFrameMk id="3" creationId="{2042CD5A-E9A6-42D0-B7CA-639AF628F251}"/>
          </ac:graphicFrameMkLst>
        </pc:graphicFrameChg>
        <pc:picChg chg="del">
          <ac:chgData name="Liu Jingming" userId="baff02d8-30c2-42be-a3a0-27302429d3f7" providerId="ADAL" clId="{AA8D8149-1525-4A97-BF3E-7E55A4C9E555}" dt="2021-11-15T07:33:25.934" v="499" actId="478"/>
          <ac:picMkLst>
            <pc:docMk/>
            <pc:sldMk cId="650997076" sldId="299"/>
            <ac:picMk id="6" creationId="{21F8CE85-09D5-46A2-A6E0-31317A336FDE}"/>
          </ac:picMkLst>
        </pc:picChg>
        <pc:picChg chg="add mod">
          <ac:chgData name="Liu Jingming" userId="baff02d8-30c2-42be-a3a0-27302429d3f7" providerId="ADAL" clId="{AA8D8149-1525-4A97-BF3E-7E55A4C9E555}" dt="2021-11-17T09:06:00.356" v="2660" actId="1076"/>
          <ac:picMkLst>
            <pc:docMk/>
            <pc:sldMk cId="650997076" sldId="299"/>
            <ac:picMk id="7" creationId="{94F1C1A2-D3DE-462B-9C84-CF47D3058F98}"/>
          </ac:picMkLst>
        </pc:picChg>
        <pc:cxnChg chg="del mod">
          <ac:chgData name="Liu Jingming" userId="baff02d8-30c2-42be-a3a0-27302429d3f7" providerId="ADAL" clId="{AA8D8149-1525-4A97-BF3E-7E55A4C9E555}" dt="2021-11-15T07:33:28.254" v="501" actId="478"/>
          <ac:cxnSpMkLst>
            <pc:docMk/>
            <pc:sldMk cId="650997076" sldId="299"/>
            <ac:cxnSpMk id="13" creationId="{80FB9E6C-DD5D-4E8F-BE55-5DFD911A5B0F}"/>
          </ac:cxnSpMkLst>
        </pc:cxnChg>
        <pc:cxnChg chg="del mod">
          <ac:chgData name="Liu Jingming" userId="baff02d8-30c2-42be-a3a0-27302429d3f7" providerId="ADAL" clId="{AA8D8149-1525-4A97-BF3E-7E55A4C9E555}" dt="2021-11-15T07:33:31.581" v="504" actId="478"/>
          <ac:cxnSpMkLst>
            <pc:docMk/>
            <pc:sldMk cId="650997076" sldId="299"/>
            <ac:cxnSpMk id="15" creationId="{B6BE27F3-0CB7-4FD0-9BB9-4D5414098A4B}"/>
          </ac:cxnSpMkLst>
        </pc:cxnChg>
      </pc:sldChg>
      <pc:sldChg chg="addSp delSp modSp add mod">
        <pc:chgData name="Liu Jingming" userId="baff02d8-30c2-42be-a3a0-27302429d3f7" providerId="ADAL" clId="{AA8D8149-1525-4A97-BF3E-7E55A4C9E555}" dt="2021-11-22T02:03:11.408" v="4038"/>
        <pc:sldMkLst>
          <pc:docMk/>
          <pc:sldMk cId="388672834" sldId="300"/>
        </pc:sldMkLst>
        <pc:spChg chg="mod">
          <ac:chgData name="Liu Jingming" userId="baff02d8-30c2-42be-a3a0-27302429d3f7" providerId="ADAL" clId="{AA8D8149-1525-4A97-BF3E-7E55A4C9E555}" dt="2021-11-22T02:03:11.408" v="4038"/>
          <ac:spMkLst>
            <pc:docMk/>
            <pc:sldMk cId="388672834" sldId="300"/>
            <ac:spMk id="2" creationId="{7D96A8AA-F152-4DC7-BF9D-7C933E94313B}"/>
          </ac:spMkLst>
        </pc:spChg>
        <pc:spChg chg="add mod">
          <ac:chgData name="Liu Jingming" userId="baff02d8-30c2-42be-a3a0-27302429d3f7" providerId="ADAL" clId="{AA8D8149-1525-4A97-BF3E-7E55A4C9E555}" dt="2021-11-22T02:03:11.408" v="4038"/>
          <ac:spMkLst>
            <pc:docMk/>
            <pc:sldMk cId="388672834" sldId="300"/>
            <ac:spMk id="5" creationId="{CEF7405A-D1F8-4381-9D3B-48D34585A8DA}"/>
          </ac:spMkLst>
        </pc:spChg>
        <pc:graphicFrameChg chg="del">
          <ac:chgData name="Liu Jingming" userId="baff02d8-30c2-42be-a3a0-27302429d3f7" providerId="ADAL" clId="{AA8D8149-1525-4A97-BF3E-7E55A4C9E555}" dt="2021-11-15T08:53:55.456" v="696" actId="478"/>
          <ac:graphicFrameMkLst>
            <pc:docMk/>
            <pc:sldMk cId="388672834" sldId="300"/>
            <ac:graphicFrameMk id="3" creationId="{2042CD5A-E9A6-42D0-B7CA-639AF628F251}"/>
          </ac:graphicFrameMkLst>
        </pc:graphicFrameChg>
        <pc:graphicFrameChg chg="add del">
          <ac:chgData name="Liu Jingming" userId="baff02d8-30c2-42be-a3a0-27302429d3f7" providerId="ADAL" clId="{AA8D8149-1525-4A97-BF3E-7E55A4C9E555}" dt="2021-11-17T09:07:48.332" v="2665" actId="3680"/>
          <ac:graphicFrameMkLst>
            <pc:docMk/>
            <pc:sldMk cId="388672834" sldId="300"/>
            <ac:graphicFrameMk id="6" creationId="{31F7B893-DA60-45E2-AA19-BAF5714A8CED}"/>
          </ac:graphicFrameMkLst>
        </pc:graphicFrameChg>
        <pc:graphicFrameChg chg="add mod modGraphic">
          <ac:chgData name="Liu Jingming" userId="baff02d8-30c2-42be-a3a0-27302429d3f7" providerId="ADAL" clId="{AA8D8149-1525-4A97-BF3E-7E55A4C9E555}" dt="2021-11-17T09:09:47.632" v="2721" actId="207"/>
          <ac:graphicFrameMkLst>
            <pc:docMk/>
            <pc:sldMk cId="388672834" sldId="300"/>
            <ac:graphicFrameMk id="7" creationId="{3747C8C7-52EC-43CF-A6E0-C2F8AB807227}"/>
          </ac:graphicFrameMkLst>
        </pc:graphicFrameChg>
        <pc:picChg chg="add mod">
          <ac:chgData name="Liu Jingming" userId="baff02d8-30c2-42be-a3a0-27302429d3f7" providerId="ADAL" clId="{AA8D8149-1525-4A97-BF3E-7E55A4C9E555}" dt="2021-11-17T09:09:59.271" v="2724" actId="1076"/>
          <ac:picMkLst>
            <pc:docMk/>
            <pc:sldMk cId="388672834" sldId="300"/>
            <ac:picMk id="3" creationId="{14CCA0CA-0852-48B6-B019-3DF801DBA6ED}"/>
          </ac:picMkLst>
        </pc:picChg>
        <pc:picChg chg="del mod">
          <ac:chgData name="Liu Jingming" userId="baff02d8-30c2-42be-a3a0-27302429d3f7" providerId="ADAL" clId="{AA8D8149-1525-4A97-BF3E-7E55A4C9E555}" dt="2021-11-15T08:53:57.216" v="698" actId="478"/>
          <ac:picMkLst>
            <pc:docMk/>
            <pc:sldMk cId="388672834" sldId="300"/>
            <ac:picMk id="7" creationId="{94F1C1A2-D3DE-462B-9C84-CF47D3058F98}"/>
          </ac:picMkLst>
        </pc:picChg>
      </pc:sldChg>
      <pc:sldChg chg="addSp delSp modSp add mod">
        <pc:chgData name="Liu Jingming" userId="baff02d8-30c2-42be-a3a0-27302429d3f7" providerId="ADAL" clId="{AA8D8149-1525-4A97-BF3E-7E55A4C9E555}" dt="2021-11-22T02:03:11.408" v="4038"/>
        <pc:sldMkLst>
          <pc:docMk/>
          <pc:sldMk cId="9945968" sldId="301"/>
        </pc:sldMkLst>
        <pc:spChg chg="mod">
          <ac:chgData name="Liu Jingming" userId="baff02d8-30c2-42be-a3a0-27302429d3f7" providerId="ADAL" clId="{AA8D8149-1525-4A97-BF3E-7E55A4C9E555}" dt="2021-11-22T02:03:11.408" v="4038"/>
          <ac:spMkLst>
            <pc:docMk/>
            <pc:sldMk cId="9945968" sldId="301"/>
            <ac:spMk id="2" creationId="{7D96A8AA-F152-4DC7-BF9D-7C933E94313B}"/>
          </ac:spMkLst>
        </pc:spChg>
        <pc:spChg chg="mod">
          <ac:chgData name="Liu Jingming" userId="baff02d8-30c2-42be-a3a0-27302429d3f7" providerId="ADAL" clId="{AA8D8149-1525-4A97-BF3E-7E55A4C9E555}" dt="2021-11-22T02:03:11.408" v="4038"/>
          <ac:spMkLst>
            <pc:docMk/>
            <pc:sldMk cId="9945968" sldId="301"/>
            <ac:spMk id="5" creationId="{CEF7405A-D1F8-4381-9D3B-48D34585A8DA}"/>
          </ac:spMkLst>
        </pc:spChg>
        <pc:graphicFrameChg chg="add mod modGraphic">
          <ac:chgData name="Liu Jingming" userId="baff02d8-30c2-42be-a3a0-27302429d3f7" providerId="ADAL" clId="{AA8D8149-1525-4A97-BF3E-7E55A4C9E555}" dt="2021-11-17T07:29:43.602" v="2179" actId="20577"/>
          <ac:graphicFrameMkLst>
            <pc:docMk/>
            <pc:sldMk cId="9945968" sldId="301"/>
            <ac:graphicFrameMk id="6" creationId="{69702D42-FA3D-4F07-8A90-723CDEB57AD1}"/>
          </ac:graphicFrameMkLst>
        </pc:graphicFrameChg>
        <pc:picChg chg="del">
          <ac:chgData name="Liu Jingming" userId="baff02d8-30c2-42be-a3a0-27302429d3f7" providerId="ADAL" clId="{AA8D8149-1525-4A97-BF3E-7E55A4C9E555}" dt="2021-11-16T08:55:56.853" v="1228" actId="478"/>
          <ac:picMkLst>
            <pc:docMk/>
            <pc:sldMk cId="9945968" sldId="301"/>
            <ac:picMk id="3" creationId="{14CCA0CA-0852-48B6-B019-3DF801DBA6ED}"/>
          </ac:picMkLst>
        </pc:picChg>
        <pc:picChg chg="add mod">
          <ac:chgData name="Liu Jingming" userId="baff02d8-30c2-42be-a3a0-27302429d3f7" providerId="ADAL" clId="{AA8D8149-1525-4A97-BF3E-7E55A4C9E555}" dt="2021-11-16T09:00:25.514" v="1484" actId="1076"/>
          <ac:picMkLst>
            <pc:docMk/>
            <pc:sldMk cId="9945968" sldId="301"/>
            <ac:picMk id="8" creationId="{DE781295-716F-4B06-9E0B-C91A839B233D}"/>
          </ac:picMkLst>
        </pc:picChg>
      </pc:sldChg>
      <pc:sldChg chg="new del">
        <pc:chgData name="Liu Jingming" userId="baff02d8-30c2-42be-a3a0-27302429d3f7" providerId="ADAL" clId="{AA8D8149-1525-4A97-BF3E-7E55A4C9E555}" dt="2021-11-16T08:51:30.193" v="937" actId="47"/>
        <pc:sldMkLst>
          <pc:docMk/>
          <pc:sldMk cId="3604552736" sldId="301"/>
        </pc:sldMkLst>
      </pc:sldChg>
      <pc:sldChg chg="addSp delSp modSp add mod">
        <pc:chgData name="Liu Jingming" userId="baff02d8-30c2-42be-a3a0-27302429d3f7" providerId="ADAL" clId="{AA8D8149-1525-4A97-BF3E-7E55A4C9E555}" dt="2021-11-22T02:03:11.408" v="4038"/>
        <pc:sldMkLst>
          <pc:docMk/>
          <pc:sldMk cId="334181408" sldId="302"/>
        </pc:sldMkLst>
        <pc:spChg chg="mod">
          <ac:chgData name="Liu Jingming" userId="baff02d8-30c2-42be-a3a0-27302429d3f7" providerId="ADAL" clId="{AA8D8149-1525-4A97-BF3E-7E55A4C9E555}" dt="2021-11-22T02:03:11.408" v="4038"/>
          <ac:spMkLst>
            <pc:docMk/>
            <pc:sldMk cId="334181408" sldId="302"/>
            <ac:spMk id="2" creationId="{7D96A8AA-F152-4DC7-BF9D-7C933E94313B}"/>
          </ac:spMkLst>
        </pc:spChg>
        <pc:spChg chg="add del mod">
          <ac:chgData name="Liu Jingming" userId="baff02d8-30c2-42be-a3a0-27302429d3f7" providerId="ADAL" clId="{AA8D8149-1525-4A97-BF3E-7E55A4C9E555}" dt="2021-11-16T09:02:57.125" v="1493"/>
          <ac:spMkLst>
            <pc:docMk/>
            <pc:sldMk cId="334181408" sldId="302"/>
            <ac:spMk id="5" creationId="{CEF7405A-D1F8-4381-9D3B-48D34585A8DA}"/>
          </ac:spMkLst>
        </pc:spChg>
        <pc:picChg chg="del">
          <ac:chgData name="Liu Jingming" userId="baff02d8-30c2-42be-a3a0-27302429d3f7" providerId="ADAL" clId="{AA8D8149-1525-4A97-BF3E-7E55A4C9E555}" dt="2021-11-16T09:02:41.113" v="1486" actId="478"/>
          <ac:picMkLst>
            <pc:docMk/>
            <pc:sldMk cId="334181408" sldId="302"/>
            <ac:picMk id="3" creationId="{14CCA0CA-0852-48B6-B019-3DF801DBA6ED}"/>
          </ac:picMkLst>
        </pc:picChg>
        <pc:picChg chg="add del mod">
          <ac:chgData name="Liu Jingming" userId="baff02d8-30c2-42be-a3a0-27302429d3f7" providerId="ADAL" clId="{AA8D8149-1525-4A97-BF3E-7E55A4C9E555}" dt="2021-11-16T09:02:51.289" v="1492"/>
          <ac:picMkLst>
            <pc:docMk/>
            <pc:sldMk cId="334181408" sldId="302"/>
            <ac:picMk id="6" creationId="{1376DEC1-0285-436D-B4BB-7734E32BC0DD}"/>
          </ac:picMkLst>
        </pc:picChg>
        <pc:picChg chg="add mod">
          <ac:chgData name="Liu Jingming" userId="baff02d8-30c2-42be-a3a0-27302429d3f7" providerId="ADAL" clId="{AA8D8149-1525-4A97-BF3E-7E55A4C9E555}" dt="2021-11-16T09:03:03.899" v="1495" actId="1076"/>
          <ac:picMkLst>
            <pc:docMk/>
            <pc:sldMk cId="334181408" sldId="302"/>
            <ac:picMk id="7" creationId="{63E484F7-C78D-43AB-8B12-F3009C0A4BF3}"/>
          </ac:picMkLst>
        </pc:picChg>
      </pc:sldChg>
      <pc:sldChg chg="addSp delSp modSp add mod modNotesTx">
        <pc:chgData name="Liu Jingming" userId="baff02d8-30c2-42be-a3a0-27302429d3f7" providerId="ADAL" clId="{AA8D8149-1525-4A97-BF3E-7E55A4C9E555}" dt="2021-11-22T02:03:11.408" v="4038"/>
        <pc:sldMkLst>
          <pc:docMk/>
          <pc:sldMk cId="715771339" sldId="303"/>
        </pc:sldMkLst>
        <pc:spChg chg="mod">
          <ac:chgData name="Liu Jingming" userId="baff02d8-30c2-42be-a3a0-27302429d3f7" providerId="ADAL" clId="{AA8D8149-1525-4A97-BF3E-7E55A4C9E555}" dt="2021-11-22T02:03:11.408" v="4038"/>
          <ac:spMkLst>
            <pc:docMk/>
            <pc:sldMk cId="715771339" sldId="303"/>
            <ac:spMk id="2" creationId="{519BF13B-97A0-4618-8C5A-0CB10409A656}"/>
          </ac:spMkLst>
        </pc:spChg>
        <pc:spChg chg="mod">
          <ac:chgData name="Liu Jingming" userId="baff02d8-30c2-42be-a3a0-27302429d3f7" providerId="ADAL" clId="{AA8D8149-1525-4A97-BF3E-7E55A4C9E555}" dt="2021-11-17T08:55:26.895" v="2187" actId="20577"/>
          <ac:spMkLst>
            <pc:docMk/>
            <pc:sldMk cId="715771339" sldId="303"/>
            <ac:spMk id="3" creationId="{1061439C-C3F5-4F11-A9D9-C613FA805770}"/>
          </ac:spMkLst>
        </pc:spChg>
        <pc:picChg chg="del">
          <ac:chgData name="Liu Jingming" userId="baff02d8-30c2-42be-a3a0-27302429d3f7" providerId="ADAL" clId="{AA8D8149-1525-4A97-BF3E-7E55A4C9E555}" dt="2021-11-17T08:55:30.819" v="2189" actId="478"/>
          <ac:picMkLst>
            <pc:docMk/>
            <pc:sldMk cId="715771339" sldId="303"/>
            <ac:picMk id="5" creationId="{CEBBF214-3C52-4BD9-BAD7-9878A01A1968}"/>
          </ac:picMkLst>
        </pc:picChg>
        <pc:picChg chg="del">
          <ac:chgData name="Liu Jingming" userId="baff02d8-30c2-42be-a3a0-27302429d3f7" providerId="ADAL" clId="{AA8D8149-1525-4A97-BF3E-7E55A4C9E555}" dt="2021-11-17T08:55:29.226" v="2188" actId="478"/>
          <ac:picMkLst>
            <pc:docMk/>
            <pc:sldMk cId="715771339" sldId="303"/>
            <ac:picMk id="6" creationId="{61CC817B-7D7E-42C9-9F21-3AF270F6003A}"/>
          </ac:picMkLst>
        </pc:picChg>
        <pc:picChg chg="add mod modCrop">
          <ac:chgData name="Liu Jingming" userId="baff02d8-30c2-42be-a3a0-27302429d3f7" providerId="ADAL" clId="{AA8D8149-1525-4A97-BF3E-7E55A4C9E555}" dt="2021-11-17T08:55:59.713" v="2193" actId="1076"/>
          <ac:picMkLst>
            <pc:docMk/>
            <pc:sldMk cId="715771339" sldId="303"/>
            <ac:picMk id="7" creationId="{4EBAFD61-4982-4FF2-A09B-ECDF4474569D}"/>
          </ac:picMkLst>
        </pc:picChg>
        <pc:picChg chg="add mod modCrop">
          <ac:chgData name="Liu Jingming" userId="baff02d8-30c2-42be-a3a0-27302429d3f7" providerId="ADAL" clId="{AA8D8149-1525-4A97-BF3E-7E55A4C9E555}" dt="2021-11-17T08:56:02.802" v="2194" actId="1076"/>
          <ac:picMkLst>
            <pc:docMk/>
            <pc:sldMk cId="715771339" sldId="303"/>
            <ac:picMk id="8" creationId="{677DA65C-2AF1-4B69-BA1C-AF78D89F9593}"/>
          </ac:picMkLst>
        </pc:picChg>
      </pc:sldChg>
      <pc:sldChg chg="new del">
        <pc:chgData name="Liu Jingming" userId="baff02d8-30c2-42be-a3a0-27302429d3f7" providerId="ADAL" clId="{AA8D8149-1525-4A97-BF3E-7E55A4C9E555}" dt="2021-11-17T06:08:13.403" v="1536" actId="47"/>
        <pc:sldMkLst>
          <pc:docMk/>
          <pc:sldMk cId="1053429802" sldId="303"/>
        </pc:sldMkLst>
      </pc:sldChg>
      <pc:sldChg chg="add del">
        <pc:chgData name="Liu Jingming" userId="baff02d8-30c2-42be-a3a0-27302429d3f7" providerId="ADAL" clId="{AA8D8149-1525-4A97-BF3E-7E55A4C9E555}" dt="2021-11-20T10:51:02.046" v="4037" actId="47"/>
        <pc:sldMkLst>
          <pc:docMk/>
          <pc:sldMk cId="3471994734" sldId="304"/>
        </pc:sldMkLst>
      </pc:sldChg>
    </pc:docChg>
  </pc:docChgLst>
  <pc:docChgLst>
    <pc:chgData name="Liu Jingming" userId="baff02d8-30c2-42be-a3a0-27302429d3f7" providerId="ADAL" clId="{B13B1D04-B070-4AEC-AE28-EB118B6DDD49}"/>
    <pc:docChg chg="undo redo custSel addSld delSld modSld sldOrd delMainMaster">
      <pc:chgData name="Liu Jingming" userId="baff02d8-30c2-42be-a3a0-27302429d3f7" providerId="ADAL" clId="{B13B1D04-B070-4AEC-AE28-EB118B6DDD49}" dt="2021-09-19T12:32:27.694" v="3054" actId="47"/>
      <pc:docMkLst>
        <pc:docMk/>
      </pc:docMkLst>
      <pc:sldChg chg="addSp modSp mod">
        <pc:chgData name="Liu Jingming" userId="baff02d8-30c2-42be-a3a0-27302429d3f7" providerId="ADAL" clId="{B13B1D04-B070-4AEC-AE28-EB118B6DDD49}" dt="2021-09-08T14:26:30.514" v="774" actId="2085"/>
        <pc:sldMkLst>
          <pc:docMk/>
          <pc:sldMk cId="878277765" sldId="256"/>
        </pc:sldMkLst>
        <pc:spChg chg="mod">
          <ac:chgData name="Liu Jingming" userId="baff02d8-30c2-42be-a3a0-27302429d3f7" providerId="ADAL" clId="{B13B1D04-B070-4AEC-AE28-EB118B6DDD49}" dt="2021-09-08T02:34:43.138" v="692" actId="113"/>
          <ac:spMkLst>
            <pc:docMk/>
            <pc:sldMk cId="878277765" sldId="256"/>
            <ac:spMk id="2" creationId="{44BA462C-4C4C-4E46-86DA-D0FBFCFF7D99}"/>
          </ac:spMkLst>
        </pc:spChg>
        <pc:spChg chg="add mod ord">
          <ac:chgData name="Liu Jingming" userId="baff02d8-30c2-42be-a3a0-27302429d3f7" providerId="ADAL" clId="{B13B1D04-B070-4AEC-AE28-EB118B6DDD49}" dt="2021-09-08T14:26:30.514" v="774" actId="2085"/>
          <ac:spMkLst>
            <pc:docMk/>
            <pc:sldMk cId="878277765" sldId="256"/>
            <ac:spMk id="5" creationId="{F4C7667E-F7C1-4D4F-AA6D-9E115F657B26}"/>
          </ac:spMkLst>
        </pc:spChg>
        <pc:picChg chg="add mod ord">
          <ac:chgData name="Liu Jingming" userId="baff02d8-30c2-42be-a3a0-27302429d3f7" providerId="ADAL" clId="{B13B1D04-B070-4AEC-AE28-EB118B6DDD49}" dt="2021-09-08T02:02:47.939" v="602" actId="167"/>
          <ac:picMkLst>
            <pc:docMk/>
            <pc:sldMk cId="878277765" sldId="256"/>
            <ac:picMk id="4" creationId="{5A8763EA-53EA-496F-A89B-E8C28B5566CB}"/>
          </ac:picMkLst>
        </pc:picChg>
      </pc:sldChg>
      <pc:sldChg chg="del mod modShow">
        <pc:chgData name="Liu Jingming" userId="baff02d8-30c2-42be-a3a0-27302429d3f7" providerId="ADAL" clId="{B13B1D04-B070-4AEC-AE28-EB118B6DDD49}" dt="2021-09-15T02:19:15.348" v="918" actId="47"/>
        <pc:sldMkLst>
          <pc:docMk/>
          <pc:sldMk cId="3146240586" sldId="258"/>
        </pc:sldMkLst>
      </pc:sldChg>
      <pc:sldChg chg="addSp delSp modSp mod modNotesTx">
        <pc:chgData name="Liu Jingming" userId="baff02d8-30c2-42be-a3a0-27302429d3f7" providerId="ADAL" clId="{B13B1D04-B070-4AEC-AE28-EB118B6DDD49}" dt="2021-09-15T13:50:57.831" v="2758" actId="1076"/>
        <pc:sldMkLst>
          <pc:docMk/>
          <pc:sldMk cId="1008062789" sldId="259"/>
        </pc:sldMkLst>
        <pc:spChg chg="mod">
          <ac:chgData name="Liu Jingming" userId="baff02d8-30c2-42be-a3a0-27302429d3f7" providerId="ADAL" clId="{B13B1D04-B070-4AEC-AE28-EB118B6DDD49}" dt="2021-09-15T02:19:03.537" v="917" actId="20577"/>
          <ac:spMkLst>
            <pc:docMk/>
            <pc:sldMk cId="1008062789" sldId="259"/>
            <ac:spMk id="2" creationId="{4E89302C-877D-431E-8561-688F2699F047}"/>
          </ac:spMkLst>
        </pc:spChg>
        <pc:spChg chg="add del mod">
          <ac:chgData name="Liu Jingming" userId="baff02d8-30c2-42be-a3a0-27302429d3f7" providerId="ADAL" clId="{B13B1D04-B070-4AEC-AE28-EB118B6DDD49}" dt="2021-09-15T13:50:36.924" v="2752" actId="478"/>
          <ac:spMkLst>
            <pc:docMk/>
            <pc:sldMk cId="1008062789" sldId="259"/>
            <ac:spMk id="4" creationId="{03EDF029-726C-46FB-BA65-C18B7B9E7C3A}"/>
          </ac:spMkLst>
        </pc:spChg>
        <pc:graphicFrameChg chg="add del">
          <ac:chgData name="Liu Jingming" userId="baff02d8-30c2-42be-a3a0-27302429d3f7" providerId="ADAL" clId="{B13B1D04-B070-4AEC-AE28-EB118B6DDD49}" dt="2021-09-07T15:02:57.086" v="338" actId="21"/>
          <ac:graphicFrameMkLst>
            <pc:docMk/>
            <pc:sldMk cId="1008062789" sldId="259"/>
            <ac:graphicFrameMk id="6" creationId="{AB701242-A3F3-4A25-B41F-F3DE1C7A292E}"/>
          </ac:graphicFrameMkLst>
        </pc:graphicFrameChg>
        <pc:picChg chg="del mod">
          <ac:chgData name="Liu Jingming" userId="baff02d8-30c2-42be-a3a0-27302429d3f7" providerId="ADAL" clId="{B13B1D04-B070-4AEC-AE28-EB118B6DDD49}" dt="2021-09-15T13:50:32.982" v="2751" actId="478"/>
          <ac:picMkLst>
            <pc:docMk/>
            <pc:sldMk cId="1008062789" sldId="259"/>
            <ac:picMk id="5" creationId="{3462469A-CD8D-4F0A-A5AD-D7F45076CBE8}"/>
          </ac:picMkLst>
        </pc:picChg>
        <pc:picChg chg="add mod modCrop">
          <ac:chgData name="Liu Jingming" userId="baff02d8-30c2-42be-a3a0-27302429d3f7" providerId="ADAL" clId="{B13B1D04-B070-4AEC-AE28-EB118B6DDD49}" dt="2021-09-15T13:50:57.831" v="2758" actId="1076"/>
          <ac:picMkLst>
            <pc:docMk/>
            <pc:sldMk cId="1008062789" sldId="259"/>
            <ac:picMk id="8" creationId="{EEFBE928-3E65-4BB4-9D56-05647072D248}"/>
          </ac:picMkLst>
        </pc:picChg>
      </pc:sldChg>
      <pc:sldChg chg="del">
        <pc:chgData name="Liu Jingming" userId="baff02d8-30c2-42be-a3a0-27302429d3f7" providerId="ADAL" clId="{B13B1D04-B070-4AEC-AE28-EB118B6DDD49}" dt="2021-09-08T02:00:44.250" v="590" actId="47"/>
        <pc:sldMkLst>
          <pc:docMk/>
          <pc:sldMk cId="473589856" sldId="260"/>
        </pc:sldMkLst>
      </pc:sldChg>
      <pc:sldChg chg="del">
        <pc:chgData name="Liu Jingming" userId="baff02d8-30c2-42be-a3a0-27302429d3f7" providerId="ADAL" clId="{B13B1D04-B070-4AEC-AE28-EB118B6DDD49}" dt="2021-09-15T02:19:20.133" v="920" actId="47"/>
        <pc:sldMkLst>
          <pc:docMk/>
          <pc:sldMk cId="379343728" sldId="261"/>
        </pc:sldMkLst>
      </pc:sldChg>
      <pc:sldChg chg="del">
        <pc:chgData name="Liu Jingming" userId="baff02d8-30c2-42be-a3a0-27302429d3f7" providerId="ADAL" clId="{B13B1D04-B070-4AEC-AE28-EB118B6DDD49}" dt="2021-09-15T02:19:22.446" v="921" actId="47"/>
        <pc:sldMkLst>
          <pc:docMk/>
          <pc:sldMk cId="1007353708" sldId="262"/>
        </pc:sldMkLst>
      </pc:sldChg>
      <pc:sldChg chg="addSp delSp modSp del mod modNotesTx">
        <pc:chgData name="Liu Jingming" userId="baff02d8-30c2-42be-a3a0-27302429d3f7" providerId="ADAL" clId="{B13B1D04-B070-4AEC-AE28-EB118B6DDD49}" dt="2021-09-15T13:38:45.454" v="2290" actId="47"/>
        <pc:sldMkLst>
          <pc:docMk/>
          <pc:sldMk cId="859786719" sldId="263"/>
        </pc:sldMkLst>
        <pc:spChg chg="add mod">
          <ac:chgData name="Liu Jingming" userId="baff02d8-30c2-42be-a3a0-27302429d3f7" providerId="ADAL" clId="{B13B1D04-B070-4AEC-AE28-EB118B6DDD49}" dt="2021-09-15T02:36:21.594" v="1565" actId="1076"/>
          <ac:spMkLst>
            <pc:docMk/>
            <pc:sldMk cId="859786719" sldId="263"/>
            <ac:spMk id="3" creationId="{78F33C57-1B4A-4EC9-9AA8-68B4FDDF05A5}"/>
          </ac:spMkLst>
        </pc:spChg>
        <pc:spChg chg="del">
          <ac:chgData name="Liu Jingming" userId="baff02d8-30c2-42be-a3a0-27302429d3f7" providerId="ADAL" clId="{B13B1D04-B070-4AEC-AE28-EB118B6DDD49}" dt="2021-09-07T15:04:27.130" v="350" actId="478"/>
          <ac:spMkLst>
            <pc:docMk/>
            <pc:sldMk cId="859786719" sldId="263"/>
            <ac:spMk id="3" creationId="{D9CD8AD1-C20D-48C5-9707-4EF5134459E1}"/>
          </ac:spMkLst>
        </pc:spChg>
        <pc:spChg chg="add del mod">
          <ac:chgData name="Liu Jingming" userId="baff02d8-30c2-42be-a3a0-27302429d3f7" providerId="ADAL" clId="{B13B1D04-B070-4AEC-AE28-EB118B6DDD49}" dt="2021-09-07T15:04:30.091" v="351" actId="478"/>
          <ac:spMkLst>
            <pc:docMk/>
            <pc:sldMk cId="859786719" sldId="263"/>
            <ac:spMk id="6" creationId="{D5F9113F-61CE-44F9-A9C7-670F83678919}"/>
          </ac:spMkLst>
        </pc:spChg>
        <pc:spChg chg="add mod">
          <ac:chgData name="Liu Jingming" userId="baff02d8-30c2-42be-a3a0-27302429d3f7" providerId="ADAL" clId="{B13B1D04-B070-4AEC-AE28-EB118B6DDD49}" dt="2021-09-15T02:36:15.416" v="1564" actId="1076"/>
          <ac:spMkLst>
            <pc:docMk/>
            <pc:sldMk cId="859786719" sldId="263"/>
            <ac:spMk id="7" creationId="{1D34B680-A732-4389-8E71-1DA4D586E22E}"/>
          </ac:spMkLst>
        </pc:spChg>
        <pc:spChg chg="add del mod ord">
          <ac:chgData name="Liu Jingming" userId="baff02d8-30c2-42be-a3a0-27302429d3f7" providerId="ADAL" clId="{B13B1D04-B070-4AEC-AE28-EB118B6DDD49}" dt="2021-09-07T15:06:04.096" v="364" actId="478"/>
          <ac:spMkLst>
            <pc:docMk/>
            <pc:sldMk cId="859786719" sldId="263"/>
            <ac:spMk id="8" creationId="{0AADC0EA-E3C1-4E1C-BC9F-4DD4BD717DE6}"/>
          </ac:spMkLst>
        </pc:spChg>
        <pc:spChg chg="add del mod">
          <ac:chgData name="Liu Jingming" userId="baff02d8-30c2-42be-a3a0-27302429d3f7" providerId="ADAL" clId="{B13B1D04-B070-4AEC-AE28-EB118B6DDD49}" dt="2021-09-15T02:19:36.455" v="922" actId="478"/>
          <ac:spMkLst>
            <pc:docMk/>
            <pc:sldMk cId="859786719" sldId="263"/>
            <ac:spMk id="8" creationId="{0B3ED0CA-8060-4169-9E11-42F51506BF8A}"/>
          </ac:spMkLst>
        </pc:spChg>
        <pc:spChg chg="add del mod">
          <ac:chgData name="Liu Jingming" userId="baff02d8-30c2-42be-a3a0-27302429d3f7" providerId="ADAL" clId="{B13B1D04-B070-4AEC-AE28-EB118B6DDD49}" dt="2021-09-07T15:07:06.960" v="373" actId="478"/>
          <ac:spMkLst>
            <pc:docMk/>
            <pc:sldMk cId="859786719" sldId="263"/>
            <ac:spMk id="9" creationId="{222DF4AA-7A28-455C-B6CE-21634656FD1E}"/>
          </ac:spMkLst>
        </pc:spChg>
        <pc:spChg chg="add del mod">
          <ac:chgData name="Liu Jingming" userId="baff02d8-30c2-42be-a3a0-27302429d3f7" providerId="ADAL" clId="{B13B1D04-B070-4AEC-AE28-EB118B6DDD49}" dt="2021-09-07T15:07:25.293" v="377"/>
          <ac:spMkLst>
            <pc:docMk/>
            <pc:sldMk cId="859786719" sldId="263"/>
            <ac:spMk id="10" creationId="{1C44E4B5-6422-4FEC-8F82-EF3EC629C4EA}"/>
          </ac:spMkLst>
        </pc:spChg>
        <pc:graphicFrameChg chg="add mod">
          <ac:chgData name="Liu Jingming" userId="baff02d8-30c2-42be-a3a0-27302429d3f7" providerId="ADAL" clId="{B13B1D04-B070-4AEC-AE28-EB118B6DDD49}" dt="2021-09-15T02:20:35.209" v="935" actId="1076"/>
          <ac:graphicFrameMkLst>
            <pc:docMk/>
            <pc:sldMk cId="859786719" sldId="263"/>
            <ac:graphicFrameMk id="4" creationId="{B9B76169-C402-4394-A93C-F14C4644B9FB}"/>
          </ac:graphicFrameMkLst>
        </pc:graphicFrameChg>
        <pc:picChg chg="mod modCrop">
          <ac:chgData name="Liu Jingming" userId="baff02d8-30c2-42be-a3a0-27302429d3f7" providerId="ADAL" clId="{B13B1D04-B070-4AEC-AE28-EB118B6DDD49}" dt="2021-09-15T02:19:57.749" v="927" actId="14100"/>
          <ac:picMkLst>
            <pc:docMk/>
            <pc:sldMk cId="859786719" sldId="263"/>
            <ac:picMk id="5" creationId="{BED42C4B-0E35-4355-85C9-82B3DCBC94C0}"/>
          </ac:picMkLst>
        </pc:picChg>
        <pc:picChg chg="add mod modCrop">
          <ac:chgData name="Liu Jingming" userId="baff02d8-30c2-42be-a3a0-27302429d3f7" providerId="ADAL" clId="{B13B1D04-B070-4AEC-AE28-EB118B6DDD49}" dt="2021-09-15T02:20:01.453" v="929" actId="1076"/>
          <ac:picMkLst>
            <pc:docMk/>
            <pc:sldMk cId="859786719" sldId="263"/>
            <ac:picMk id="6" creationId="{1F528C5A-4339-4AFB-864A-C5B40FA831CD}"/>
          </ac:picMkLst>
        </pc:picChg>
        <pc:picChg chg="del">
          <ac:chgData name="Liu Jingming" userId="baff02d8-30c2-42be-a3a0-27302429d3f7" providerId="ADAL" clId="{B13B1D04-B070-4AEC-AE28-EB118B6DDD49}" dt="2021-09-07T15:04:30.904" v="352" actId="478"/>
          <ac:picMkLst>
            <pc:docMk/>
            <pc:sldMk cId="859786719" sldId="263"/>
            <ac:picMk id="7" creationId="{B7F8E16E-A3E1-4EF0-98F0-74406013BF45}"/>
          </ac:picMkLst>
        </pc:picChg>
      </pc:sldChg>
      <pc:sldChg chg="addSp delSp modSp del mod setBg modNotesTx">
        <pc:chgData name="Liu Jingming" userId="baff02d8-30c2-42be-a3a0-27302429d3f7" providerId="ADAL" clId="{B13B1D04-B070-4AEC-AE28-EB118B6DDD49}" dt="2021-09-15T02:33:18.826" v="1560" actId="47"/>
        <pc:sldMkLst>
          <pc:docMk/>
          <pc:sldMk cId="2998388000" sldId="264"/>
        </pc:sldMkLst>
        <pc:spChg chg="mod">
          <ac:chgData name="Liu Jingming" userId="baff02d8-30c2-42be-a3a0-27302429d3f7" providerId="ADAL" clId="{B13B1D04-B070-4AEC-AE28-EB118B6DDD49}" dt="2021-09-15T02:32:31.648" v="1525" actId="26606"/>
          <ac:spMkLst>
            <pc:docMk/>
            <pc:sldMk cId="2998388000" sldId="264"/>
            <ac:spMk id="2" creationId="{3FD77151-7ECD-45C8-8138-23FDB488EC81}"/>
          </ac:spMkLst>
        </pc:spChg>
        <pc:spChg chg="del mod">
          <ac:chgData name="Liu Jingming" userId="baff02d8-30c2-42be-a3a0-27302429d3f7" providerId="ADAL" clId="{B13B1D04-B070-4AEC-AE28-EB118B6DDD49}" dt="2021-09-15T02:32:31.648" v="1525" actId="26606"/>
          <ac:spMkLst>
            <pc:docMk/>
            <pc:sldMk cId="2998388000" sldId="264"/>
            <ac:spMk id="3" creationId="{2800E14F-92A2-441E-A476-813E9ECAC939}"/>
          </ac:spMkLst>
        </pc:spChg>
        <pc:spChg chg="add">
          <ac:chgData name="Liu Jingming" userId="baff02d8-30c2-42be-a3a0-27302429d3f7" providerId="ADAL" clId="{B13B1D04-B070-4AEC-AE28-EB118B6DDD49}" dt="2021-09-15T02:32:31.648" v="1525" actId="26606"/>
          <ac:spMkLst>
            <pc:docMk/>
            <pc:sldMk cId="2998388000" sldId="264"/>
            <ac:spMk id="9" creationId="{BACC6370-2D7E-4714-9D71-7542949D7D5D}"/>
          </ac:spMkLst>
        </pc:spChg>
        <pc:spChg chg="add">
          <ac:chgData name="Liu Jingming" userId="baff02d8-30c2-42be-a3a0-27302429d3f7" providerId="ADAL" clId="{B13B1D04-B070-4AEC-AE28-EB118B6DDD49}" dt="2021-09-15T02:32:31.648" v="1525" actId="26606"/>
          <ac:spMkLst>
            <pc:docMk/>
            <pc:sldMk cId="2998388000" sldId="264"/>
            <ac:spMk id="11" creationId="{F68B3F68-107C-434F-AA38-110D5EA91B85}"/>
          </ac:spMkLst>
        </pc:spChg>
        <pc:spChg chg="add">
          <ac:chgData name="Liu Jingming" userId="baff02d8-30c2-42be-a3a0-27302429d3f7" providerId="ADAL" clId="{B13B1D04-B070-4AEC-AE28-EB118B6DDD49}" dt="2021-09-15T02:32:31.648" v="1525" actId="26606"/>
          <ac:spMkLst>
            <pc:docMk/>
            <pc:sldMk cId="2998388000" sldId="264"/>
            <ac:spMk id="13" creationId="{AAD0DBB9-1A4B-4391-81D4-CB19F9AB918A}"/>
          </ac:spMkLst>
        </pc:spChg>
        <pc:spChg chg="add">
          <ac:chgData name="Liu Jingming" userId="baff02d8-30c2-42be-a3a0-27302429d3f7" providerId="ADAL" clId="{B13B1D04-B070-4AEC-AE28-EB118B6DDD49}" dt="2021-09-15T02:32:31.648" v="1525" actId="26606"/>
          <ac:spMkLst>
            <pc:docMk/>
            <pc:sldMk cId="2998388000" sldId="264"/>
            <ac:spMk id="15" creationId="{063BBA22-50EA-4C4D-BE05-F1CE4E63AA56}"/>
          </ac:spMkLst>
        </pc:spChg>
        <pc:graphicFrameChg chg="del modGraphic">
          <ac:chgData name="Liu Jingming" userId="baff02d8-30c2-42be-a3a0-27302429d3f7" providerId="ADAL" clId="{B13B1D04-B070-4AEC-AE28-EB118B6DDD49}" dt="2021-09-15T02:32:19.746" v="1524" actId="478"/>
          <ac:graphicFrameMkLst>
            <pc:docMk/>
            <pc:sldMk cId="2998388000" sldId="264"/>
            <ac:graphicFrameMk id="4" creationId="{9E96E606-0EB9-40A7-BCEC-38021E074710}"/>
          </ac:graphicFrameMkLst>
        </pc:graphicFrameChg>
        <pc:graphicFrameChg chg="add">
          <ac:chgData name="Liu Jingming" userId="baff02d8-30c2-42be-a3a0-27302429d3f7" providerId="ADAL" clId="{B13B1D04-B070-4AEC-AE28-EB118B6DDD49}" dt="2021-09-15T02:32:31.648" v="1525" actId="26606"/>
          <ac:graphicFrameMkLst>
            <pc:docMk/>
            <pc:sldMk cId="2998388000" sldId="264"/>
            <ac:graphicFrameMk id="5" creationId="{CFCC4C94-7146-41D3-971D-3121C3FE42ED}"/>
          </ac:graphicFrameMkLst>
        </pc:graphicFrameChg>
      </pc:sldChg>
      <pc:sldChg chg="del">
        <pc:chgData name="Liu Jingming" userId="baff02d8-30c2-42be-a3a0-27302429d3f7" providerId="ADAL" clId="{B13B1D04-B070-4AEC-AE28-EB118B6DDD49}" dt="2021-09-07T14:34:26.705" v="0" actId="47"/>
        <pc:sldMkLst>
          <pc:docMk/>
          <pc:sldMk cId="2194890329" sldId="265"/>
        </pc:sldMkLst>
      </pc:sldChg>
      <pc:sldChg chg="modSp del mod">
        <pc:chgData name="Liu Jingming" userId="baff02d8-30c2-42be-a3a0-27302429d3f7" providerId="ADAL" clId="{B13B1D04-B070-4AEC-AE28-EB118B6DDD49}" dt="2021-09-15T02:45:39.663" v="1610" actId="47"/>
        <pc:sldMkLst>
          <pc:docMk/>
          <pc:sldMk cId="43645415" sldId="266"/>
        </pc:sldMkLst>
        <pc:spChg chg="mod">
          <ac:chgData name="Liu Jingming" userId="baff02d8-30c2-42be-a3a0-27302429d3f7" providerId="ADAL" clId="{B13B1D04-B070-4AEC-AE28-EB118B6DDD49}" dt="2021-09-15T02:29:01.184" v="1443" actId="20577"/>
          <ac:spMkLst>
            <pc:docMk/>
            <pc:sldMk cId="43645415" sldId="266"/>
            <ac:spMk id="2" creationId="{F212382B-9552-4544-8745-52E29CEE409D}"/>
          </ac:spMkLst>
        </pc:spChg>
      </pc:sldChg>
      <pc:sldChg chg="addSp delSp modSp del mod setBg modShow">
        <pc:chgData name="Liu Jingming" userId="baff02d8-30c2-42be-a3a0-27302429d3f7" providerId="ADAL" clId="{B13B1D04-B070-4AEC-AE28-EB118B6DDD49}" dt="2021-09-15T13:29:58.498" v="1744" actId="47"/>
        <pc:sldMkLst>
          <pc:docMk/>
          <pc:sldMk cId="305993633" sldId="267"/>
        </pc:sldMkLst>
        <pc:spChg chg="add del mod">
          <ac:chgData name="Liu Jingming" userId="baff02d8-30c2-42be-a3a0-27302429d3f7" providerId="ADAL" clId="{B13B1D04-B070-4AEC-AE28-EB118B6DDD49}" dt="2021-09-07T15:03:40.156" v="344" actId="26606"/>
          <ac:spMkLst>
            <pc:docMk/>
            <pc:sldMk cId="305993633" sldId="267"/>
            <ac:spMk id="3" creationId="{08EDC0D2-A1DF-418D-A92C-5DBAB626079A}"/>
          </ac:spMkLst>
        </pc:spChg>
        <pc:spChg chg="add del">
          <ac:chgData name="Liu Jingming" userId="baff02d8-30c2-42be-a3a0-27302429d3f7" providerId="ADAL" clId="{B13B1D04-B070-4AEC-AE28-EB118B6DDD49}" dt="2021-09-07T15:03:40.156" v="344" actId="26606"/>
          <ac:spMkLst>
            <pc:docMk/>
            <pc:sldMk cId="305993633" sldId="267"/>
            <ac:spMk id="12" creationId="{91F32EBA-ED97-466E-8CFA-8382584155D0}"/>
          </ac:spMkLst>
        </pc:spChg>
        <pc:spChg chg="add del">
          <ac:chgData name="Liu Jingming" userId="baff02d8-30c2-42be-a3a0-27302429d3f7" providerId="ADAL" clId="{B13B1D04-B070-4AEC-AE28-EB118B6DDD49}" dt="2021-09-07T15:03:40.156" v="344" actId="26606"/>
          <ac:spMkLst>
            <pc:docMk/>
            <pc:sldMk cId="305993633" sldId="267"/>
            <ac:spMk id="14" creationId="{912C5E87-CB8A-4EB6-9DF9-90164F54C680}"/>
          </ac:spMkLst>
        </pc:spChg>
        <pc:graphicFrameChg chg="add del mod">
          <ac:chgData name="Liu Jingming" userId="baff02d8-30c2-42be-a3a0-27302429d3f7" providerId="ADAL" clId="{B13B1D04-B070-4AEC-AE28-EB118B6DDD49}" dt="2021-09-07T15:00:22.539" v="336" actId="12084"/>
          <ac:graphicFrameMkLst>
            <pc:docMk/>
            <pc:sldMk cId="305993633" sldId="267"/>
            <ac:graphicFrameMk id="2" creationId="{1199DE62-D76B-456C-BA9E-E1358B040208}"/>
          </ac:graphicFrameMkLst>
        </pc:graphicFrameChg>
        <pc:graphicFrameChg chg="add del modGraphic">
          <ac:chgData name="Liu Jingming" userId="baff02d8-30c2-42be-a3a0-27302429d3f7" providerId="ADAL" clId="{B13B1D04-B070-4AEC-AE28-EB118B6DDD49}" dt="2021-09-07T15:03:43.526" v="348" actId="21"/>
          <ac:graphicFrameMkLst>
            <pc:docMk/>
            <pc:sldMk cId="305993633" sldId="267"/>
            <ac:graphicFrameMk id="8" creationId="{1F8E93E0-3732-4949-B980-EB91EE5B1D03}"/>
          </ac:graphicFrameMkLst>
        </pc:graphicFrameChg>
        <pc:picChg chg="mod">
          <ac:chgData name="Liu Jingming" userId="baff02d8-30c2-42be-a3a0-27302429d3f7" providerId="ADAL" clId="{B13B1D04-B070-4AEC-AE28-EB118B6DDD49}" dt="2021-09-07T15:03:42.797" v="347" actId="1076"/>
          <ac:picMkLst>
            <pc:docMk/>
            <pc:sldMk cId="305993633" sldId="267"/>
            <ac:picMk id="4" creationId="{9FB0E6EC-E90D-4CF5-ABE3-4A82340C4C4B}"/>
          </ac:picMkLst>
        </pc:picChg>
        <pc:picChg chg="add del mod ord">
          <ac:chgData name="Liu Jingming" userId="baff02d8-30c2-42be-a3a0-27302429d3f7" providerId="ADAL" clId="{B13B1D04-B070-4AEC-AE28-EB118B6DDD49}" dt="2021-09-08T01:48:35.194" v="451" actId="14100"/>
          <ac:picMkLst>
            <pc:docMk/>
            <pc:sldMk cId="305993633" sldId="267"/>
            <ac:picMk id="7" creationId="{BCF28138-DEED-4B56-958D-0CD1C9E73D4D}"/>
          </ac:picMkLst>
        </pc:picChg>
      </pc:sldChg>
      <pc:sldChg chg="modSp del mod modShow">
        <pc:chgData name="Liu Jingming" userId="baff02d8-30c2-42be-a3a0-27302429d3f7" providerId="ADAL" clId="{B13B1D04-B070-4AEC-AE28-EB118B6DDD49}" dt="2021-09-15T02:19:17.490" v="919" actId="47"/>
        <pc:sldMkLst>
          <pc:docMk/>
          <pc:sldMk cId="2385616040" sldId="268"/>
        </pc:sldMkLst>
        <pc:spChg chg="mod">
          <ac:chgData name="Liu Jingming" userId="baff02d8-30c2-42be-a3a0-27302429d3f7" providerId="ADAL" clId="{B13B1D04-B070-4AEC-AE28-EB118B6DDD49}" dt="2021-09-07T14:53:22.990" v="158"/>
          <ac:spMkLst>
            <pc:docMk/>
            <pc:sldMk cId="2385616040" sldId="268"/>
            <ac:spMk id="31" creationId="{2A5635A7-EDF1-4C6D-B02F-89E7F21B3698}"/>
          </ac:spMkLst>
        </pc:spChg>
      </pc:sldChg>
      <pc:sldChg chg="addSp delSp modSp new mod ord setBg modAnim modNotesTx">
        <pc:chgData name="Liu Jingming" userId="baff02d8-30c2-42be-a3a0-27302429d3f7" providerId="ADAL" clId="{B13B1D04-B070-4AEC-AE28-EB118B6DDD49}" dt="2021-09-17T14:13:12.483" v="2980"/>
        <pc:sldMkLst>
          <pc:docMk/>
          <pc:sldMk cId="3771461457" sldId="269"/>
        </pc:sldMkLst>
        <pc:spChg chg="del">
          <ac:chgData name="Liu Jingming" userId="baff02d8-30c2-42be-a3a0-27302429d3f7" providerId="ADAL" clId="{B13B1D04-B070-4AEC-AE28-EB118B6DDD49}" dt="2021-09-07T14:39:13.642" v="3" actId="478"/>
          <ac:spMkLst>
            <pc:docMk/>
            <pc:sldMk cId="3771461457" sldId="269"/>
            <ac:spMk id="2" creationId="{DE9BAC61-0BD5-4708-94AE-F0E2935EFB2D}"/>
          </ac:spMkLst>
        </pc:spChg>
        <pc:spChg chg="del">
          <ac:chgData name="Liu Jingming" userId="baff02d8-30c2-42be-a3a0-27302429d3f7" providerId="ADAL" clId="{B13B1D04-B070-4AEC-AE28-EB118B6DDD49}" dt="2021-09-07T14:39:10.294" v="2" actId="478"/>
          <ac:spMkLst>
            <pc:docMk/>
            <pc:sldMk cId="3771461457" sldId="269"/>
            <ac:spMk id="3" creationId="{ED22800F-2FFE-435A-8342-C4397BD89374}"/>
          </ac:spMkLst>
        </pc:spChg>
        <pc:spChg chg="add mod">
          <ac:chgData name="Liu Jingming" userId="baff02d8-30c2-42be-a3a0-27302429d3f7" providerId="ADAL" clId="{B13B1D04-B070-4AEC-AE28-EB118B6DDD49}" dt="2021-09-07T14:47:56.617" v="78" actId="208"/>
          <ac:spMkLst>
            <pc:docMk/>
            <pc:sldMk cId="3771461457" sldId="269"/>
            <ac:spMk id="4" creationId="{B51F9895-958A-4AFC-AA35-EC71E7CB86E6}"/>
          </ac:spMkLst>
        </pc:spChg>
        <pc:spChg chg="add mod">
          <ac:chgData name="Liu Jingming" userId="baff02d8-30c2-42be-a3a0-27302429d3f7" providerId="ADAL" clId="{B13B1D04-B070-4AEC-AE28-EB118B6DDD49}" dt="2021-09-07T14:45:10.165" v="49" actId="164"/>
          <ac:spMkLst>
            <pc:docMk/>
            <pc:sldMk cId="3771461457" sldId="269"/>
            <ac:spMk id="5" creationId="{B2F78649-C29A-4179-A7AE-E19A635AAD47}"/>
          </ac:spMkLst>
        </pc:spChg>
        <pc:spChg chg="add mod">
          <ac:chgData name="Liu Jingming" userId="baff02d8-30c2-42be-a3a0-27302429d3f7" providerId="ADAL" clId="{B13B1D04-B070-4AEC-AE28-EB118B6DDD49}" dt="2021-09-07T14:45:10.165" v="49" actId="164"/>
          <ac:spMkLst>
            <pc:docMk/>
            <pc:sldMk cId="3771461457" sldId="269"/>
            <ac:spMk id="8" creationId="{DC41FBB1-B20D-43D6-BD02-C4465448877D}"/>
          </ac:spMkLst>
        </pc:spChg>
        <pc:spChg chg="add mod">
          <ac:chgData name="Liu Jingming" userId="baff02d8-30c2-42be-a3a0-27302429d3f7" providerId="ADAL" clId="{B13B1D04-B070-4AEC-AE28-EB118B6DDD49}" dt="2021-09-07T14:41:51.539" v="14" actId="164"/>
          <ac:spMkLst>
            <pc:docMk/>
            <pc:sldMk cId="3771461457" sldId="269"/>
            <ac:spMk id="9" creationId="{1B40284F-3F07-4F41-B1B1-39F4DD53D48E}"/>
          </ac:spMkLst>
        </pc:spChg>
        <pc:spChg chg="add mod">
          <ac:chgData name="Liu Jingming" userId="baff02d8-30c2-42be-a3a0-27302429d3f7" providerId="ADAL" clId="{B13B1D04-B070-4AEC-AE28-EB118B6DDD49}" dt="2021-09-07T14:41:51.539" v="14" actId="164"/>
          <ac:spMkLst>
            <pc:docMk/>
            <pc:sldMk cId="3771461457" sldId="269"/>
            <ac:spMk id="12" creationId="{5595CF9D-BE1F-4EB2-90D1-C542B69F4976}"/>
          </ac:spMkLst>
        </pc:spChg>
        <pc:spChg chg="add mod">
          <ac:chgData name="Liu Jingming" userId="baff02d8-30c2-42be-a3a0-27302429d3f7" providerId="ADAL" clId="{B13B1D04-B070-4AEC-AE28-EB118B6DDD49}" dt="2021-09-07T14:42:09.300" v="23" actId="164"/>
          <ac:spMkLst>
            <pc:docMk/>
            <pc:sldMk cId="3771461457" sldId="269"/>
            <ac:spMk id="14" creationId="{35A3D15E-2149-441F-8AA0-B0B0A100BD1E}"/>
          </ac:spMkLst>
        </pc:spChg>
        <pc:spChg chg="add mod">
          <ac:chgData name="Liu Jingming" userId="baff02d8-30c2-42be-a3a0-27302429d3f7" providerId="ADAL" clId="{B13B1D04-B070-4AEC-AE28-EB118B6DDD49}" dt="2021-09-07T14:42:09.300" v="23" actId="164"/>
          <ac:spMkLst>
            <pc:docMk/>
            <pc:sldMk cId="3771461457" sldId="269"/>
            <ac:spMk id="17" creationId="{F817F8D1-1EE6-48B4-AE96-D948176DCD78}"/>
          </ac:spMkLst>
        </pc:spChg>
        <pc:spChg chg="mod">
          <ac:chgData name="Liu Jingming" userId="baff02d8-30c2-42be-a3a0-27302429d3f7" providerId="ADAL" clId="{B13B1D04-B070-4AEC-AE28-EB118B6DDD49}" dt="2021-09-07T14:42:15.116" v="24"/>
          <ac:spMkLst>
            <pc:docMk/>
            <pc:sldMk cId="3771461457" sldId="269"/>
            <ac:spMk id="20" creationId="{BF9571C4-DAF6-4C61-B265-254EF339D911}"/>
          </ac:spMkLst>
        </pc:spChg>
        <pc:spChg chg="mod">
          <ac:chgData name="Liu Jingming" userId="baff02d8-30c2-42be-a3a0-27302429d3f7" providerId="ADAL" clId="{B13B1D04-B070-4AEC-AE28-EB118B6DDD49}" dt="2021-09-07T14:42:15.116" v="24"/>
          <ac:spMkLst>
            <pc:docMk/>
            <pc:sldMk cId="3771461457" sldId="269"/>
            <ac:spMk id="23" creationId="{5F802DE2-2627-408B-98D9-A75EC8BCB759}"/>
          </ac:spMkLst>
        </pc:spChg>
        <pc:spChg chg="mod topLvl">
          <ac:chgData name="Liu Jingming" userId="baff02d8-30c2-42be-a3a0-27302429d3f7" providerId="ADAL" clId="{B13B1D04-B070-4AEC-AE28-EB118B6DDD49}" dt="2021-09-07T14:46:46.764" v="63" actId="164"/>
          <ac:spMkLst>
            <pc:docMk/>
            <pc:sldMk cId="3771461457" sldId="269"/>
            <ac:spMk id="25" creationId="{555DBDEA-E33F-45E6-95D2-F38B333985DE}"/>
          </ac:spMkLst>
        </pc:spChg>
        <pc:spChg chg="mod topLvl">
          <ac:chgData name="Liu Jingming" userId="baff02d8-30c2-42be-a3a0-27302429d3f7" providerId="ADAL" clId="{B13B1D04-B070-4AEC-AE28-EB118B6DDD49}" dt="2021-09-07T14:46:46.764" v="63" actId="164"/>
          <ac:spMkLst>
            <pc:docMk/>
            <pc:sldMk cId="3771461457" sldId="269"/>
            <ac:spMk id="28" creationId="{594D72D9-0BE4-4609-8238-4AF79F543AB4}"/>
          </ac:spMkLst>
        </pc:spChg>
        <pc:spChg chg="add del mod">
          <ac:chgData name="Liu Jingming" userId="baff02d8-30c2-42be-a3a0-27302429d3f7" providerId="ADAL" clId="{B13B1D04-B070-4AEC-AE28-EB118B6DDD49}" dt="2021-09-07T14:43:07.233" v="33"/>
          <ac:spMkLst>
            <pc:docMk/>
            <pc:sldMk cId="3771461457" sldId="269"/>
            <ac:spMk id="29" creationId="{9009E345-4DE3-44CB-9E5F-424480E7F960}"/>
          </ac:spMkLst>
        </pc:spChg>
        <pc:spChg chg="add del mod">
          <ac:chgData name="Liu Jingming" userId="baff02d8-30c2-42be-a3a0-27302429d3f7" providerId="ADAL" clId="{B13B1D04-B070-4AEC-AE28-EB118B6DDD49}" dt="2021-09-07T14:43:07.233" v="33"/>
          <ac:spMkLst>
            <pc:docMk/>
            <pc:sldMk cId="3771461457" sldId="269"/>
            <ac:spMk id="32" creationId="{5638A9F7-77AF-409E-B632-0F43BB37993A}"/>
          </ac:spMkLst>
        </pc:spChg>
        <pc:spChg chg="add del mod">
          <ac:chgData name="Liu Jingming" userId="baff02d8-30c2-42be-a3a0-27302429d3f7" providerId="ADAL" clId="{B13B1D04-B070-4AEC-AE28-EB118B6DDD49}" dt="2021-09-07T14:43:07.233" v="33"/>
          <ac:spMkLst>
            <pc:docMk/>
            <pc:sldMk cId="3771461457" sldId="269"/>
            <ac:spMk id="33" creationId="{7E92F3C5-5720-4E20-BAB1-799527C6DEF8}"/>
          </ac:spMkLst>
        </pc:spChg>
        <pc:spChg chg="add del mod">
          <ac:chgData name="Liu Jingming" userId="baff02d8-30c2-42be-a3a0-27302429d3f7" providerId="ADAL" clId="{B13B1D04-B070-4AEC-AE28-EB118B6DDD49}" dt="2021-09-07T14:43:11.657" v="35"/>
          <ac:spMkLst>
            <pc:docMk/>
            <pc:sldMk cId="3771461457" sldId="269"/>
            <ac:spMk id="34" creationId="{38F8AD87-E328-45A1-A43E-1D2808543A63}"/>
          </ac:spMkLst>
        </pc:spChg>
        <pc:spChg chg="add del mod">
          <ac:chgData name="Liu Jingming" userId="baff02d8-30c2-42be-a3a0-27302429d3f7" providerId="ADAL" clId="{B13B1D04-B070-4AEC-AE28-EB118B6DDD49}" dt="2021-09-07T14:43:11.657" v="35"/>
          <ac:spMkLst>
            <pc:docMk/>
            <pc:sldMk cId="3771461457" sldId="269"/>
            <ac:spMk id="37" creationId="{52D452E2-1D65-4B55-AC37-394568142E17}"/>
          </ac:spMkLst>
        </pc:spChg>
        <pc:spChg chg="add del mod">
          <ac:chgData name="Liu Jingming" userId="baff02d8-30c2-42be-a3a0-27302429d3f7" providerId="ADAL" clId="{B13B1D04-B070-4AEC-AE28-EB118B6DDD49}" dt="2021-09-07T14:43:11.657" v="35"/>
          <ac:spMkLst>
            <pc:docMk/>
            <pc:sldMk cId="3771461457" sldId="269"/>
            <ac:spMk id="38" creationId="{DC7919E6-D613-4CB7-93AB-6CCD328BF6D1}"/>
          </ac:spMkLst>
        </pc:spChg>
        <pc:spChg chg="add del mod">
          <ac:chgData name="Liu Jingming" userId="baff02d8-30c2-42be-a3a0-27302429d3f7" providerId="ADAL" clId="{B13B1D04-B070-4AEC-AE28-EB118B6DDD49}" dt="2021-09-07T14:44:02.228" v="39" actId="478"/>
          <ac:spMkLst>
            <pc:docMk/>
            <pc:sldMk cId="3771461457" sldId="269"/>
            <ac:spMk id="39" creationId="{E9602656-0972-4405-BDB9-AAEE217E087E}"/>
          </ac:spMkLst>
        </pc:spChg>
        <pc:spChg chg="add mod">
          <ac:chgData name="Liu Jingming" userId="baff02d8-30c2-42be-a3a0-27302429d3f7" providerId="ADAL" clId="{B13B1D04-B070-4AEC-AE28-EB118B6DDD49}" dt="2021-09-08T02:36:06.159" v="712" actId="207"/>
          <ac:spMkLst>
            <pc:docMk/>
            <pc:sldMk cId="3771461457" sldId="269"/>
            <ac:spMk id="42" creationId="{B41126DF-6D62-46D3-A0B7-DE4D2497BA99}"/>
          </ac:spMkLst>
        </pc:spChg>
        <pc:spChg chg="add mod">
          <ac:chgData name="Liu Jingming" userId="baff02d8-30c2-42be-a3a0-27302429d3f7" providerId="ADAL" clId="{B13B1D04-B070-4AEC-AE28-EB118B6DDD49}" dt="2021-09-08T02:36:06.159" v="712" actId="207"/>
          <ac:spMkLst>
            <pc:docMk/>
            <pc:sldMk cId="3771461457" sldId="269"/>
            <ac:spMk id="43" creationId="{653C47DB-5D1F-4F87-8A07-1877ADCD1B88}"/>
          </ac:spMkLst>
        </pc:spChg>
        <pc:spChg chg="add mod">
          <ac:chgData name="Liu Jingming" userId="baff02d8-30c2-42be-a3a0-27302429d3f7" providerId="ADAL" clId="{B13B1D04-B070-4AEC-AE28-EB118B6DDD49}" dt="2021-09-08T02:36:09.968" v="713" actId="207"/>
          <ac:spMkLst>
            <pc:docMk/>
            <pc:sldMk cId="3771461457" sldId="269"/>
            <ac:spMk id="46" creationId="{77650D87-EFC7-4910-B8E2-C5669D509653}"/>
          </ac:spMkLst>
        </pc:spChg>
        <pc:spChg chg="add mod">
          <ac:chgData name="Liu Jingming" userId="baff02d8-30c2-42be-a3a0-27302429d3f7" providerId="ADAL" clId="{B13B1D04-B070-4AEC-AE28-EB118B6DDD49}" dt="2021-09-08T02:36:09.968" v="713" actId="207"/>
          <ac:spMkLst>
            <pc:docMk/>
            <pc:sldMk cId="3771461457" sldId="269"/>
            <ac:spMk id="47" creationId="{75D02AC0-611F-43ED-8BD9-A97B4D65A702}"/>
          </ac:spMkLst>
        </pc:spChg>
        <pc:spChg chg="add mod">
          <ac:chgData name="Liu Jingming" userId="baff02d8-30c2-42be-a3a0-27302429d3f7" providerId="ADAL" clId="{B13B1D04-B070-4AEC-AE28-EB118B6DDD49}" dt="2021-09-08T02:36:01.593" v="711" actId="207"/>
          <ac:spMkLst>
            <pc:docMk/>
            <pc:sldMk cId="3771461457" sldId="269"/>
            <ac:spMk id="50" creationId="{E5CD0B2C-1E38-4A49-A466-BD613B290539}"/>
          </ac:spMkLst>
        </pc:spChg>
        <pc:spChg chg="add mod">
          <ac:chgData name="Liu Jingming" userId="baff02d8-30c2-42be-a3a0-27302429d3f7" providerId="ADAL" clId="{B13B1D04-B070-4AEC-AE28-EB118B6DDD49}" dt="2021-09-08T02:36:01.593" v="711" actId="207"/>
          <ac:spMkLst>
            <pc:docMk/>
            <pc:sldMk cId="3771461457" sldId="269"/>
            <ac:spMk id="51" creationId="{6CC81D7B-DB38-4AA6-A823-A391099D7444}"/>
          </ac:spMkLst>
        </pc:spChg>
        <pc:spChg chg="mod">
          <ac:chgData name="Liu Jingming" userId="baff02d8-30c2-42be-a3a0-27302429d3f7" providerId="ADAL" clId="{B13B1D04-B070-4AEC-AE28-EB118B6DDD49}" dt="2021-09-07T14:47:12.561" v="71"/>
          <ac:spMkLst>
            <pc:docMk/>
            <pc:sldMk cId="3771461457" sldId="269"/>
            <ac:spMk id="59" creationId="{4FCBAC78-5E80-4E3C-9892-828B2C4CA4A9}"/>
          </ac:spMkLst>
        </pc:spChg>
        <pc:spChg chg="mod">
          <ac:chgData name="Liu Jingming" userId="baff02d8-30c2-42be-a3a0-27302429d3f7" providerId="ADAL" clId="{B13B1D04-B070-4AEC-AE28-EB118B6DDD49}" dt="2021-09-07T14:47:12.561" v="71"/>
          <ac:spMkLst>
            <pc:docMk/>
            <pc:sldMk cId="3771461457" sldId="269"/>
            <ac:spMk id="62" creationId="{1BBE3AC3-C17B-462A-99C4-9BE3B4BADBEE}"/>
          </ac:spMkLst>
        </pc:spChg>
        <pc:spChg chg="mod">
          <ac:chgData name="Liu Jingming" userId="baff02d8-30c2-42be-a3a0-27302429d3f7" providerId="ADAL" clId="{B13B1D04-B070-4AEC-AE28-EB118B6DDD49}" dt="2021-09-07T14:47:18.512" v="73"/>
          <ac:spMkLst>
            <pc:docMk/>
            <pc:sldMk cId="3771461457" sldId="269"/>
            <ac:spMk id="64" creationId="{83B94FAA-FC02-4195-A24B-36F1F8DBAC89}"/>
          </ac:spMkLst>
        </pc:spChg>
        <pc:spChg chg="mod">
          <ac:chgData name="Liu Jingming" userId="baff02d8-30c2-42be-a3a0-27302429d3f7" providerId="ADAL" clId="{B13B1D04-B070-4AEC-AE28-EB118B6DDD49}" dt="2021-09-07T14:47:18.512" v="73"/>
          <ac:spMkLst>
            <pc:docMk/>
            <pc:sldMk cId="3771461457" sldId="269"/>
            <ac:spMk id="67" creationId="{F9D7FEB9-EB95-4737-BF75-387201199788}"/>
          </ac:spMkLst>
        </pc:spChg>
        <pc:spChg chg="mod">
          <ac:chgData name="Liu Jingming" userId="baff02d8-30c2-42be-a3a0-27302429d3f7" providerId="ADAL" clId="{B13B1D04-B070-4AEC-AE28-EB118B6DDD49}" dt="2021-09-07T14:47:19.333" v="74"/>
          <ac:spMkLst>
            <pc:docMk/>
            <pc:sldMk cId="3771461457" sldId="269"/>
            <ac:spMk id="69" creationId="{E08FEF5C-3E70-444C-BCE6-75B0A115E299}"/>
          </ac:spMkLst>
        </pc:spChg>
        <pc:spChg chg="mod">
          <ac:chgData name="Liu Jingming" userId="baff02d8-30c2-42be-a3a0-27302429d3f7" providerId="ADAL" clId="{B13B1D04-B070-4AEC-AE28-EB118B6DDD49}" dt="2021-09-07T14:47:19.333" v="74"/>
          <ac:spMkLst>
            <pc:docMk/>
            <pc:sldMk cId="3771461457" sldId="269"/>
            <ac:spMk id="72" creationId="{033C3DCD-E448-4847-B4D8-CE1EEA47CDC7}"/>
          </ac:spMkLst>
        </pc:spChg>
        <pc:spChg chg="mod">
          <ac:chgData name="Liu Jingming" userId="baff02d8-30c2-42be-a3a0-27302429d3f7" providerId="ADAL" clId="{B13B1D04-B070-4AEC-AE28-EB118B6DDD49}" dt="2021-09-07T14:48:12.062" v="80"/>
          <ac:spMkLst>
            <pc:docMk/>
            <pc:sldMk cId="3771461457" sldId="269"/>
            <ac:spMk id="74" creationId="{C5146FA0-56C0-4F8A-BBC3-AA397255A366}"/>
          </ac:spMkLst>
        </pc:spChg>
        <pc:spChg chg="mod">
          <ac:chgData name="Liu Jingming" userId="baff02d8-30c2-42be-a3a0-27302429d3f7" providerId="ADAL" clId="{B13B1D04-B070-4AEC-AE28-EB118B6DDD49}" dt="2021-09-07T14:48:12.062" v="80"/>
          <ac:spMkLst>
            <pc:docMk/>
            <pc:sldMk cId="3771461457" sldId="269"/>
            <ac:spMk id="77" creationId="{35F6CE69-B29A-4DFF-A1B7-DBC10F3EF22C}"/>
          </ac:spMkLst>
        </pc:spChg>
        <pc:spChg chg="mod">
          <ac:chgData name="Liu Jingming" userId="baff02d8-30c2-42be-a3a0-27302429d3f7" providerId="ADAL" clId="{B13B1D04-B070-4AEC-AE28-EB118B6DDD49}" dt="2021-09-07T14:48:18.167" v="82"/>
          <ac:spMkLst>
            <pc:docMk/>
            <pc:sldMk cId="3771461457" sldId="269"/>
            <ac:spMk id="79" creationId="{A7D8DDAA-26C3-408A-828D-1DF2BEC28F4F}"/>
          </ac:spMkLst>
        </pc:spChg>
        <pc:spChg chg="mod">
          <ac:chgData name="Liu Jingming" userId="baff02d8-30c2-42be-a3a0-27302429d3f7" providerId="ADAL" clId="{B13B1D04-B070-4AEC-AE28-EB118B6DDD49}" dt="2021-09-07T14:48:18.167" v="82"/>
          <ac:spMkLst>
            <pc:docMk/>
            <pc:sldMk cId="3771461457" sldId="269"/>
            <ac:spMk id="82" creationId="{62679E0C-03E8-406A-ACC3-B011D4CF0CAA}"/>
          </ac:spMkLst>
        </pc:spChg>
        <pc:spChg chg="add del mod">
          <ac:chgData name="Liu Jingming" userId="baff02d8-30c2-42be-a3a0-27302429d3f7" providerId="ADAL" clId="{B13B1D04-B070-4AEC-AE28-EB118B6DDD49}" dt="2021-09-07T14:49:12.811" v="86" actId="478"/>
          <ac:spMkLst>
            <pc:docMk/>
            <pc:sldMk cId="3771461457" sldId="269"/>
            <ac:spMk id="83" creationId="{FED5D03C-C21F-4AB4-9EB1-7A90819CBF40}"/>
          </ac:spMkLst>
        </pc:spChg>
        <pc:spChg chg="add mod ord">
          <ac:chgData name="Liu Jingming" userId="baff02d8-30c2-42be-a3a0-27302429d3f7" providerId="ADAL" clId="{B13B1D04-B070-4AEC-AE28-EB118B6DDD49}" dt="2021-09-07T14:56:50.304" v="221" actId="1076"/>
          <ac:spMkLst>
            <pc:docMk/>
            <pc:sldMk cId="3771461457" sldId="269"/>
            <ac:spMk id="85" creationId="{A366FF07-7285-433B-9191-05DC7ABE9AA3}"/>
          </ac:spMkLst>
        </pc:spChg>
        <pc:spChg chg="add mod">
          <ac:chgData name="Liu Jingming" userId="baff02d8-30c2-42be-a3a0-27302429d3f7" providerId="ADAL" clId="{B13B1D04-B070-4AEC-AE28-EB118B6DDD49}" dt="2021-09-07T14:52:57.865" v="155" actId="207"/>
          <ac:spMkLst>
            <pc:docMk/>
            <pc:sldMk cId="3771461457" sldId="269"/>
            <ac:spMk id="88" creationId="{5B8AF2B5-702C-4379-AB7D-1D3FEC14C90A}"/>
          </ac:spMkLst>
        </pc:spChg>
        <pc:spChg chg="add mod">
          <ac:chgData name="Liu Jingming" userId="baff02d8-30c2-42be-a3a0-27302429d3f7" providerId="ADAL" clId="{B13B1D04-B070-4AEC-AE28-EB118B6DDD49}" dt="2021-09-07T14:54:30.940" v="173" actId="1076"/>
          <ac:spMkLst>
            <pc:docMk/>
            <pc:sldMk cId="3771461457" sldId="269"/>
            <ac:spMk id="89" creationId="{76C461D1-0034-4EDF-A652-289B7839F850}"/>
          </ac:spMkLst>
        </pc:spChg>
        <pc:spChg chg="add mod">
          <ac:chgData name="Liu Jingming" userId="baff02d8-30c2-42be-a3a0-27302429d3f7" providerId="ADAL" clId="{B13B1D04-B070-4AEC-AE28-EB118B6DDD49}" dt="2021-09-07T14:54:46.002" v="177" actId="1076"/>
          <ac:spMkLst>
            <pc:docMk/>
            <pc:sldMk cId="3771461457" sldId="269"/>
            <ac:spMk id="90" creationId="{46C612F3-5DC1-49DC-8284-B816EC1A621D}"/>
          </ac:spMkLst>
        </pc:spChg>
        <pc:spChg chg="add mod">
          <ac:chgData name="Liu Jingming" userId="baff02d8-30c2-42be-a3a0-27302429d3f7" providerId="ADAL" clId="{B13B1D04-B070-4AEC-AE28-EB118B6DDD49}" dt="2021-09-07T14:55:43.102" v="195" actId="20577"/>
          <ac:spMkLst>
            <pc:docMk/>
            <pc:sldMk cId="3771461457" sldId="269"/>
            <ac:spMk id="91" creationId="{8C63F505-C894-4EBE-9AB4-7690CEAF8682}"/>
          </ac:spMkLst>
        </pc:spChg>
        <pc:spChg chg="add mod">
          <ac:chgData name="Liu Jingming" userId="baff02d8-30c2-42be-a3a0-27302429d3f7" providerId="ADAL" clId="{B13B1D04-B070-4AEC-AE28-EB118B6DDD49}" dt="2021-09-07T14:55:57.295" v="199" actId="1076"/>
          <ac:spMkLst>
            <pc:docMk/>
            <pc:sldMk cId="3771461457" sldId="269"/>
            <ac:spMk id="92" creationId="{23845C7A-3016-45F9-A0CC-701D9A840FAB}"/>
          </ac:spMkLst>
        </pc:spChg>
        <pc:spChg chg="add mod">
          <ac:chgData name="Liu Jingming" userId="baff02d8-30c2-42be-a3a0-27302429d3f7" providerId="ADAL" clId="{B13B1D04-B070-4AEC-AE28-EB118B6DDD49}" dt="2021-09-07T14:56:13.285" v="205" actId="1076"/>
          <ac:spMkLst>
            <pc:docMk/>
            <pc:sldMk cId="3771461457" sldId="269"/>
            <ac:spMk id="93" creationId="{0CAEA791-AB2F-43F0-908D-3FE8CFE6CD6D}"/>
          </ac:spMkLst>
        </pc:spChg>
        <pc:spChg chg="add mod">
          <ac:chgData name="Liu Jingming" userId="baff02d8-30c2-42be-a3a0-27302429d3f7" providerId="ADAL" clId="{B13B1D04-B070-4AEC-AE28-EB118B6DDD49}" dt="2021-09-07T14:56:37.266" v="216" actId="1076"/>
          <ac:spMkLst>
            <pc:docMk/>
            <pc:sldMk cId="3771461457" sldId="269"/>
            <ac:spMk id="94" creationId="{4E39D470-3084-43E6-BEBA-8E70C9082DF7}"/>
          </ac:spMkLst>
        </pc:spChg>
        <pc:spChg chg="add mod">
          <ac:chgData name="Liu Jingming" userId="baff02d8-30c2-42be-a3a0-27302429d3f7" providerId="ADAL" clId="{B13B1D04-B070-4AEC-AE28-EB118B6DDD49}" dt="2021-09-07T14:56:55.277" v="223" actId="14100"/>
          <ac:spMkLst>
            <pc:docMk/>
            <pc:sldMk cId="3771461457" sldId="269"/>
            <ac:spMk id="95" creationId="{A3D8BB0C-5A66-4487-929B-3A47B1598345}"/>
          </ac:spMkLst>
        </pc:spChg>
        <pc:spChg chg="add mod">
          <ac:chgData name="Liu Jingming" userId="baff02d8-30c2-42be-a3a0-27302429d3f7" providerId="ADAL" clId="{B13B1D04-B070-4AEC-AE28-EB118B6DDD49}" dt="2021-09-07T14:59:02.347" v="329" actId="1076"/>
          <ac:spMkLst>
            <pc:docMk/>
            <pc:sldMk cId="3771461457" sldId="269"/>
            <ac:spMk id="96" creationId="{BCB9EF66-0793-4A92-8A73-3E833363FBD8}"/>
          </ac:spMkLst>
        </pc:spChg>
        <pc:spChg chg="add mod">
          <ac:chgData name="Liu Jingming" userId="baff02d8-30c2-42be-a3a0-27302429d3f7" providerId="ADAL" clId="{B13B1D04-B070-4AEC-AE28-EB118B6DDD49}" dt="2021-09-07T14:59:18.103" v="330" actId="207"/>
          <ac:spMkLst>
            <pc:docMk/>
            <pc:sldMk cId="3771461457" sldId="269"/>
            <ac:spMk id="97" creationId="{C83A4874-3196-492A-92F8-FAF7C8AA29CD}"/>
          </ac:spMkLst>
        </pc:spChg>
        <pc:grpChg chg="add del mod">
          <ac:chgData name="Liu Jingming" userId="baff02d8-30c2-42be-a3a0-27302429d3f7" providerId="ADAL" clId="{B13B1D04-B070-4AEC-AE28-EB118B6DDD49}" dt="2021-09-07T14:46:53.510" v="66" actId="478"/>
          <ac:grpSpMkLst>
            <pc:docMk/>
            <pc:sldMk cId="3771461457" sldId="269"/>
            <ac:grpSpMk id="13" creationId="{CC1CED85-B541-4AB3-93C1-0E10DCDAF8A7}"/>
          </ac:grpSpMkLst>
        </pc:grpChg>
        <pc:grpChg chg="add del mod">
          <ac:chgData name="Liu Jingming" userId="baff02d8-30c2-42be-a3a0-27302429d3f7" providerId="ADAL" clId="{B13B1D04-B070-4AEC-AE28-EB118B6DDD49}" dt="2021-09-07T14:46:52.044" v="65" actId="478"/>
          <ac:grpSpMkLst>
            <pc:docMk/>
            <pc:sldMk cId="3771461457" sldId="269"/>
            <ac:grpSpMk id="18" creationId="{7A83D440-49DF-4D6E-AC81-4D07140DCDAF}"/>
          </ac:grpSpMkLst>
        </pc:grpChg>
        <pc:grpChg chg="add del mod">
          <ac:chgData name="Liu Jingming" userId="baff02d8-30c2-42be-a3a0-27302429d3f7" providerId="ADAL" clId="{B13B1D04-B070-4AEC-AE28-EB118B6DDD49}" dt="2021-09-07T14:46:51.104" v="64" actId="478"/>
          <ac:grpSpMkLst>
            <pc:docMk/>
            <pc:sldMk cId="3771461457" sldId="269"/>
            <ac:grpSpMk id="19" creationId="{DF9CA6E8-5ACA-454A-91CA-3A1D819A8EC5}"/>
          </ac:grpSpMkLst>
        </pc:grpChg>
        <pc:grpChg chg="add del mod">
          <ac:chgData name="Liu Jingming" userId="baff02d8-30c2-42be-a3a0-27302429d3f7" providerId="ADAL" clId="{B13B1D04-B070-4AEC-AE28-EB118B6DDD49}" dt="2021-09-07T14:46:12.617" v="57" actId="165"/>
          <ac:grpSpMkLst>
            <pc:docMk/>
            <pc:sldMk cId="3771461457" sldId="269"/>
            <ac:grpSpMk id="24" creationId="{D6F72A8C-6C35-4DAC-BE63-1266DCB6F7C0}"/>
          </ac:grpSpMkLst>
        </pc:grpChg>
        <pc:grpChg chg="add mod">
          <ac:chgData name="Liu Jingming" userId="baff02d8-30c2-42be-a3a0-27302429d3f7" providerId="ADAL" clId="{B13B1D04-B070-4AEC-AE28-EB118B6DDD49}" dt="2021-09-08T02:36:01.593" v="711" actId="207"/>
          <ac:grpSpMkLst>
            <pc:docMk/>
            <pc:sldMk cId="3771461457" sldId="269"/>
            <ac:grpSpMk id="52" creationId="{9B5F686D-7414-40C1-B903-4CA31594741A}"/>
          </ac:grpSpMkLst>
        </pc:grpChg>
        <pc:grpChg chg="add mod">
          <ac:chgData name="Liu Jingming" userId="baff02d8-30c2-42be-a3a0-27302429d3f7" providerId="ADAL" clId="{B13B1D04-B070-4AEC-AE28-EB118B6DDD49}" dt="2021-09-08T02:36:09.968" v="713" actId="207"/>
          <ac:grpSpMkLst>
            <pc:docMk/>
            <pc:sldMk cId="3771461457" sldId="269"/>
            <ac:grpSpMk id="53" creationId="{FA169FA5-39EC-4025-857E-F54EF7F7AF27}"/>
          </ac:grpSpMkLst>
        </pc:grpChg>
        <pc:grpChg chg="add mod">
          <ac:chgData name="Liu Jingming" userId="baff02d8-30c2-42be-a3a0-27302429d3f7" providerId="ADAL" clId="{B13B1D04-B070-4AEC-AE28-EB118B6DDD49}" dt="2021-09-08T02:36:06.159" v="712" actId="207"/>
          <ac:grpSpMkLst>
            <pc:docMk/>
            <pc:sldMk cId="3771461457" sldId="269"/>
            <ac:grpSpMk id="54" creationId="{6DC2CADE-8695-4AF8-8A73-B557D1439268}"/>
          </ac:grpSpMkLst>
        </pc:grpChg>
        <pc:grpChg chg="add del mod">
          <ac:chgData name="Liu Jingming" userId="baff02d8-30c2-42be-a3a0-27302429d3f7" providerId="ADAL" clId="{B13B1D04-B070-4AEC-AE28-EB118B6DDD49}" dt="2021-09-07T14:46:54.474" v="67" actId="478"/>
          <ac:grpSpMkLst>
            <pc:docMk/>
            <pc:sldMk cId="3771461457" sldId="269"/>
            <ac:grpSpMk id="55" creationId="{345D172C-DEE2-4DA5-8A37-EA9EC745333E}"/>
          </ac:grpSpMkLst>
        </pc:grpChg>
        <pc:grpChg chg="add mod">
          <ac:chgData name="Liu Jingming" userId="baff02d8-30c2-42be-a3a0-27302429d3f7" providerId="ADAL" clId="{B13B1D04-B070-4AEC-AE28-EB118B6DDD49}" dt="2021-09-07T14:47:06.705" v="69" actId="1076"/>
          <ac:grpSpMkLst>
            <pc:docMk/>
            <pc:sldMk cId="3771461457" sldId="269"/>
            <ac:grpSpMk id="57" creationId="{A82335F2-8C4C-4E6C-AEE9-58D48073820D}"/>
          </ac:grpSpMkLst>
        </pc:grpChg>
        <pc:grpChg chg="add mod">
          <ac:chgData name="Liu Jingming" userId="baff02d8-30c2-42be-a3a0-27302429d3f7" providerId="ADAL" clId="{B13B1D04-B070-4AEC-AE28-EB118B6DDD49}" dt="2021-09-07T14:47:15.128" v="72" actId="1076"/>
          <ac:grpSpMkLst>
            <pc:docMk/>
            <pc:sldMk cId="3771461457" sldId="269"/>
            <ac:grpSpMk id="58" creationId="{76D1B61B-A222-4B7C-B7DC-4A797CFC6793}"/>
          </ac:grpSpMkLst>
        </pc:grpChg>
        <pc:grpChg chg="add del mod">
          <ac:chgData name="Liu Jingming" userId="baff02d8-30c2-42be-a3a0-27302429d3f7" providerId="ADAL" clId="{B13B1D04-B070-4AEC-AE28-EB118B6DDD49}" dt="2021-09-07T14:47:25.720" v="76" actId="478"/>
          <ac:grpSpMkLst>
            <pc:docMk/>
            <pc:sldMk cId="3771461457" sldId="269"/>
            <ac:grpSpMk id="63" creationId="{DCCC7AC0-A5F7-4AEF-9E44-97D1380A8504}"/>
          </ac:grpSpMkLst>
        </pc:grpChg>
        <pc:grpChg chg="add mod">
          <ac:chgData name="Liu Jingming" userId="baff02d8-30c2-42be-a3a0-27302429d3f7" providerId="ADAL" clId="{B13B1D04-B070-4AEC-AE28-EB118B6DDD49}" dt="2021-09-07T14:55:17.816" v="186" actId="1076"/>
          <ac:grpSpMkLst>
            <pc:docMk/>
            <pc:sldMk cId="3771461457" sldId="269"/>
            <ac:grpSpMk id="68" creationId="{B1DA8C47-0040-4E87-BCFE-072F0B610D06}"/>
          </ac:grpSpMkLst>
        </pc:grpChg>
        <pc:grpChg chg="add mod">
          <ac:chgData name="Liu Jingming" userId="baff02d8-30c2-42be-a3a0-27302429d3f7" providerId="ADAL" clId="{B13B1D04-B070-4AEC-AE28-EB118B6DDD49}" dt="2021-09-07T14:48:15.840" v="81" actId="1076"/>
          <ac:grpSpMkLst>
            <pc:docMk/>
            <pc:sldMk cId="3771461457" sldId="269"/>
            <ac:grpSpMk id="73" creationId="{203FDD35-9928-4533-A887-0C751DA9C5D9}"/>
          </ac:grpSpMkLst>
        </pc:grpChg>
        <pc:grpChg chg="add mod">
          <ac:chgData name="Liu Jingming" userId="baff02d8-30c2-42be-a3a0-27302429d3f7" providerId="ADAL" clId="{B13B1D04-B070-4AEC-AE28-EB118B6DDD49}" dt="2021-09-07T14:52:12.132" v="148" actId="1076"/>
          <ac:grpSpMkLst>
            <pc:docMk/>
            <pc:sldMk cId="3771461457" sldId="269"/>
            <ac:grpSpMk id="78" creationId="{64EDA813-D8AE-49C0-B0DE-B1E41B7227CD}"/>
          </ac:grpSpMkLst>
        </pc:grpChg>
        <pc:graphicFrameChg chg="add del">
          <ac:chgData name="Liu Jingming" userId="baff02d8-30c2-42be-a3a0-27302429d3f7" providerId="ADAL" clId="{B13B1D04-B070-4AEC-AE28-EB118B6DDD49}" dt="2021-09-07T14:51:44.119" v="143"/>
          <ac:graphicFrameMkLst>
            <pc:docMk/>
            <pc:sldMk cId="3771461457" sldId="269"/>
            <ac:graphicFrameMk id="86" creationId="{B2D53FF3-D54B-4D38-8320-DF7942095445}"/>
          </ac:graphicFrameMkLst>
        </pc:graphicFrameChg>
        <pc:graphicFrameChg chg="add mod">
          <ac:chgData name="Liu Jingming" userId="baff02d8-30c2-42be-a3a0-27302429d3f7" providerId="ADAL" clId="{B13B1D04-B070-4AEC-AE28-EB118B6DDD49}" dt="2021-09-07T14:51:58.405" v="147" actId="1076"/>
          <ac:graphicFrameMkLst>
            <pc:docMk/>
            <pc:sldMk cId="3771461457" sldId="269"/>
            <ac:graphicFrameMk id="87" creationId="{C302E43B-686C-40BC-85B3-AB055F09F5C5}"/>
          </ac:graphicFrameMkLst>
        </pc:graphicFrameChg>
        <pc:picChg chg="add mod ord">
          <ac:chgData name="Liu Jingming" userId="baff02d8-30c2-42be-a3a0-27302429d3f7" providerId="ADAL" clId="{B13B1D04-B070-4AEC-AE28-EB118B6DDD49}" dt="2021-09-07T14:50:06.244" v="96" actId="1076"/>
          <ac:picMkLst>
            <pc:docMk/>
            <pc:sldMk cId="3771461457" sldId="269"/>
            <ac:picMk id="84" creationId="{EF078784-461A-4C10-9DDE-779FE0E3D1D2}"/>
          </ac:picMkLst>
        </pc:picChg>
        <pc:cxnChg chg="add mod">
          <ac:chgData name="Liu Jingming" userId="baff02d8-30c2-42be-a3a0-27302429d3f7" providerId="ADAL" clId="{B13B1D04-B070-4AEC-AE28-EB118B6DDD49}" dt="2021-09-07T14:45:10.165" v="49" actId="164"/>
          <ac:cxnSpMkLst>
            <pc:docMk/>
            <pc:sldMk cId="3771461457" sldId="269"/>
            <ac:cxnSpMk id="6" creationId="{6723BAD9-7E7B-4C7B-A14D-32D613AD7B25}"/>
          </ac:cxnSpMkLst>
        </pc:cxnChg>
        <pc:cxnChg chg="add mod">
          <ac:chgData name="Liu Jingming" userId="baff02d8-30c2-42be-a3a0-27302429d3f7" providerId="ADAL" clId="{B13B1D04-B070-4AEC-AE28-EB118B6DDD49}" dt="2021-09-07T14:45:10.165" v="49" actId="164"/>
          <ac:cxnSpMkLst>
            <pc:docMk/>
            <pc:sldMk cId="3771461457" sldId="269"/>
            <ac:cxnSpMk id="7" creationId="{C06FBA3B-93D7-4272-85C2-D77C9B296177}"/>
          </ac:cxnSpMkLst>
        </pc:cxnChg>
        <pc:cxnChg chg="add mod">
          <ac:chgData name="Liu Jingming" userId="baff02d8-30c2-42be-a3a0-27302429d3f7" providerId="ADAL" clId="{B13B1D04-B070-4AEC-AE28-EB118B6DDD49}" dt="2021-09-07T14:41:51.539" v="14" actId="164"/>
          <ac:cxnSpMkLst>
            <pc:docMk/>
            <pc:sldMk cId="3771461457" sldId="269"/>
            <ac:cxnSpMk id="10" creationId="{F10BE164-6985-45FC-A471-241998529B3E}"/>
          </ac:cxnSpMkLst>
        </pc:cxnChg>
        <pc:cxnChg chg="add mod">
          <ac:chgData name="Liu Jingming" userId="baff02d8-30c2-42be-a3a0-27302429d3f7" providerId="ADAL" clId="{B13B1D04-B070-4AEC-AE28-EB118B6DDD49}" dt="2021-09-07T14:41:51.539" v="14" actId="164"/>
          <ac:cxnSpMkLst>
            <pc:docMk/>
            <pc:sldMk cId="3771461457" sldId="269"/>
            <ac:cxnSpMk id="11" creationId="{81AF8414-1E42-4CAE-86D4-F3A43E57E620}"/>
          </ac:cxnSpMkLst>
        </pc:cxnChg>
        <pc:cxnChg chg="add mod">
          <ac:chgData name="Liu Jingming" userId="baff02d8-30c2-42be-a3a0-27302429d3f7" providerId="ADAL" clId="{B13B1D04-B070-4AEC-AE28-EB118B6DDD49}" dt="2021-09-07T14:42:09.300" v="23" actId="164"/>
          <ac:cxnSpMkLst>
            <pc:docMk/>
            <pc:sldMk cId="3771461457" sldId="269"/>
            <ac:cxnSpMk id="15" creationId="{B9ED7EE7-46F4-46A0-B554-177E6FA44E8E}"/>
          </ac:cxnSpMkLst>
        </pc:cxnChg>
        <pc:cxnChg chg="add mod">
          <ac:chgData name="Liu Jingming" userId="baff02d8-30c2-42be-a3a0-27302429d3f7" providerId="ADAL" clId="{B13B1D04-B070-4AEC-AE28-EB118B6DDD49}" dt="2021-09-07T14:42:09.300" v="23" actId="164"/>
          <ac:cxnSpMkLst>
            <pc:docMk/>
            <pc:sldMk cId="3771461457" sldId="269"/>
            <ac:cxnSpMk id="16" creationId="{FF40EBB0-0C1B-48A8-95C1-336913635E03}"/>
          </ac:cxnSpMkLst>
        </pc:cxnChg>
        <pc:cxnChg chg="mod">
          <ac:chgData name="Liu Jingming" userId="baff02d8-30c2-42be-a3a0-27302429d3f7" providerId="ADAL" clId="{B13B1D04-B070-4AEC-AE28-EB118B6DDD49}" dt="2021-09-07T14:42:15.116" v="24"/>
          <ac:cxnSpMkLst>
            <pc:docMk/>
            <pc:sldMk cId="3771461457" sldId="269"/>
            <ac:cxnSpMk id="21" creationId="{5644A85C-E579-457E-B45C-00BE3FC9A7B8}"/>
          </ac:cxnSpMkLst>
        </pc:cxnChg>
        <pc:cxnChg chg="mod">
          <ac:chgData name="Liu Jingming" userId="baff02d8-30c2-42be-a3a0-27302429d3f7" providerId="ADAL" clId="{B13B1D04-B070-4AEC-AE28-EB118B6DDD49}" dt="2021-09-07T14:42:15.116" v="24"/>
          <ac:cxnSpMkLst>
            <pc:docMk/>
            <pc:sldMk cId="3771461457" sldId="269"/>
            <ac:cxnSpMk id="22" creationId="{AD3CD450-2C24-4913-9B9E-01CA6710C0AE}"/>
          </ac:cxnSpMkLst>
        </pc:cxnChg>
        <pc:cxnChg chg="mod topLvl">
          <ac:chgData name="Liu Jingming" userId="baff02d8-30c2-42be-a3a0-27302429d3f7" providerId="ADAL" clId="{B13B1D04-B070-4AEC-AE28-EB118B6DDD49}" dt="2021-09-07T14:46:46.764" v="63" actId="164"/>
          <ac:cxnSpMkLst>
            <pc:docMk/>
            <pc:sldMk cId="3771461457" sldId="269"/>
            <ac:cxnSpMk id="26" creationId="{F12B78AC-CAE8-4AFF-86B4-BEDF8DFBEDCC}"/>
          </ac:cxnSpMkLst>
        </pc:cxnChg>
        <pc:cxnChg chg="mod topLvl">
          <ac:chgData name="Liu Jingming" userId="baff02d8-30c2-42be-a3a0-27302429d3f7" providerId="ADAL" clId="{B13B1D04-B070-4AEC-AE28-EB118B6DDD49}" dt="2021-09-07T14:46:46.764" v="63" actId="164"/>
          <ac:cxnSpMkLst>
            <pc:docMk/>
            <pc:sldMk cId="3771461457" sldId="269"/>
            <ac:cxnSpMk id="27" creationId="{03B55918-3B0F-4F23-BEF1-F9E7CF0C1021}"/>
          </ac:cxnSpMkLst>
        </pc:cxnChg>
        <pc:cxnChg chg="add del mod">
          <ac:chgData name="Liu Jingming" userId="baff02d8-30c2-42be-a3a0-27302429d3f7" providerId="ADAL" clId="{B13B1D04-B070-4AEC-AE28-EB118B6DDD49}" dt="2021-09-07T14:43:07.233" v="33"/>
          <ac:cxnSpMkLst>
            <pc:docMk/>
            <pc:sldMk cId="3771461457" sldId="269"/>
            <ac:cxnSpMk id="30" creationId="{169A5BD8-C74C-4EF1-A609-87475FEBC40B}"/>
          </ac:cxnSpMkLst>
        </pc:cxnChg>
        <pc:cxnChg chg="add del mod">
          <ac:chgData name="Liu Jingming" userId="baff02d8-30c2-42be-a3a0-27302429d3f7" providerId="ADAL" clId="{B13B1D04-B070-4AEC-AE28-EB118B6DDD49}" dt="2021-09-07T14:43:07.233" v="33"/>
          <ac:cxnSpMkLst>
            <pc:docMk/>
            <pc:sldMk cId="3771461457" sldId="269"/>
            <ac:cxnSpMk id="31" creationId="{7306E617-411D-4DBC-8959-114FBBAF3959}"/>
          </ac:cxnSpMkLst>
        </pc:cxnChg>
        <pc:cxnChg chg="add del mod">
          <ac:chgData name="Liu Jingming" userId="baff02d8-30c2-42be-a3a0-27302429d3f7" providerId="ADAL" clId="{B13B1D04-B070-4AEC-AE28-EB118B6DDD49}" dt="2021-09-07T14:43:11.657" v="35"/>
          <ac:cxnSpMkLst>
            <pc:docMk/>
            <pc:sldMk cId="3771461457" sldId="269"/>
            <ac:cxnSpMk id="35" creationId="{5398097C-ACB9-441E-B26E-BF4C75EC810F}"/>
          </ac:cxnSpMkLst>
        </pc:cxnChg>
        <pc:cxnChg chg="add del mod">
          <ac:chgData name="Liu Jingming" userId="baff02d8-30c2-42be-a3a0-27302429d3f7" providerId="ADAL" clId="{B13B1D04-B070-4AEC-AE28-EB118B6DDD49}" dt="2021-09-07T14:43:11.657" v="35"/>
          <ac:cxnSpMkLst>
            <pc:docMk/>
            <pc:sldMk cId="3771461457" sldId="269"/>
            <ac:cxnSpMk id="36" creationId="{5CA4FE80-9603-407A-97C5-1F26AFFA8E0A}"/>
          </ac:cxnSpMkLst>
        </pc:cxnChg>
        <pc:cxnChg chg="add mod">
          <ac:chgData name="Liu Jingming" userId="baff02d8-30c2-42be-a3a0-27302429d3f7" providerId="ADAL" clId="{B13B1D04-B070-4AEC-AE28-EB118B6DDD49}" dt="2021-09-08T02:36:06.159" v="712" actId="207"/>
          <ac:cxnSpMkLst>
            <pc:docMk/>
            <pc:sldMk cId="3771461457" sldId="269"/>
            <ac:cxnSpMk id="40" creationId="{26A9B57E-C77E-4C53-B49C-BEF8B419530F}"/>
          </ac:cxnSpMkLst>
        </pc:cxnChg>
        <pc:cxnChg chg="add mod">
          <ac:chgData name="Liu Jingming" userId="baff02d8-30c2-42be-a3a0-27302429d3f7" providerId="ADAL" clId="{B13B1D04-B070-4AEC-AE28-EB118B6DDD49}" dt="2021-09-08T02:36:06.159" v="712" actId="207"/>
          <ac:cxnSpMkLst>
            <pc:docMk/>
            <pc:sldMk cId="3771461457" sldId="269"/>
            <ac:cxnSpMk id="41" creationId="{513990B2-63FF-4411-B37D-4CD995254D16}"/>
          </ac:cxnSpMkLst>
        </pc:cxnChg>
        <pc:cxnChg chg="add mod">
          <ac:chgData name="Liu Jingming" userId="baff02d8-30c2-42be-a3a0-27302429d3f7" providerId="ADAL" clId="{B13B1D04-B070-4AEC-AE28-EB118B6DDD49}" dt="2021-09-08T02:36:09.968" v="713" actId="207"/>
          <ac:cxnSpMkLst>
            <pc:docMk/>
            <pc:sldMk cId="3771461457" sldId="269"/>
            <ac:cxnSpMk id="44" creationId="{9297D7A9-E8B0-4065-82D0-B975D435A6FE}"/>
          </ac:cxnSpMkLst>
        </pc:cxnChg>
        <pc:cxnChg chg="add mod">
          <ac:chgData name="Liu Jingming" userId="baff02d8-30c2-42be-a3a0-27302429d3f7" providerId="ADAL" clId="{B13B1D04-B070-4AEC-AE28-EB118B6DDD49}" dt="2021-09-08T02:36:09.968" v="713" actId="207"/>
          <ac:cxnSpMkLst>
            <pc:docMk/>
            <pc:sldMk cId="3771461457" sldId="269"/>
            <ac:cxnSpMk id="45" creationId="{2FC06AC6-E2D5-4BFB-B754-E275C7585CD7}"/>
          </ac:cxnSpMkLst>
        </pc:cxnChg>
        <pc:cxnChg chg="add mod">
          <ac:chgData name="Liu Jingming" userId="baff02d8-30c2-42be-a3a0-27302429d3f7" providerId="ADAL" clId="{B13B1D04-B070-4AEC-AE28-EB118B6DDD49}" dt="2021-09-08T02:36:01.593" v="711" actId="207"/>
          <ac:cxnSpMkLst>
            <pc:docMk/>
            <pc:sldMk cId="3771461457" sldId="269"/>
            <ac:cxnSpMk id="48" creationId="{436F6E1C-EFAA-4667-9CEC-387D927EB29F}"/>
          </ac:cxnSpMkLst>
        </pc:cxnChg>
        <pc:cxnChg chg="add mod">
          <ac:chgData name="Liu Jingming" userId="baff02d8-30c2-42be-a3a0-27302429d3f7" providerId="ADAL" clId="{B13B1D04-B070-4AEC-AE28-EB118B6DDD49}" dt="2021-09-08T02:36:01.593" v="711" actId="207"/>
          <ac:cxnSpMkLst>
            <pc:docMk/>
            <pc:sldMk cId="3771461457" sldId="269"/>
            <ac:cxnSpMk id="49" creationId="{8FD0337A-13BC-4E59-B93A-52C346174B42}"/>
          </ac:cxnSpMkLst>
        </pc:cxnChg>
        <pc:cxnChg chg="mod">
          <ac:chgData name="Liu Jingming" userId="baff02d8-30c2-42be-a3a0-27302429d3f7" providerId="ADAL" clId="{B13B1D04-B070-4AEC-AE28-EB118B6DDD49}" dt="2021-09-07T14:47:12.561" v="71"/>
          <ac:cxnSpMkLst>
            <pc:docMk/>
            <pc:sldMk cId="3771461457" sldId="269"/>
            <ac:cxnSpMk id="60" creationId="{AA566710-443F-47FA-8F83-158C6048B96C}"/>
          </ac:cxnSpMkLst>
        </pc:cxnChg>
        <pc:cxnChg chg="mod">
          <ac:chgData name="Liu Jingming" userId="baff02d8-30c2-42be-a3a0-27302429d3f7" providerId="ADAL" clId="{B13B1D04-B070-4AEC-AE28-EB118B6DDD49}" dt="2021-09-07T14:47:12.561" v="71"/>
          <ac:cxnSpMkLst>
            <pc:docMk/>
            <pc:sldMk cId="3771461457" sldId="269"/>
            <ac:cxnSpMk id="61" creationId="{C7DEB911-CA87-42BE-9615-D28B05BBAE34}"/>
          </ac:cxnSpMkLst>
        </pc:cxnChg>
        <pc:cxnChg chg="mod">
          <ac:chgData name="Liu Jingming" userId="baff02d8-30c2-42be-a3a0-27302429d3f7" providerId="ADAL" clId="{B13B1D04-B070-4AEC-AE28-EB118B6DDD49}" dt="2021-09-07T14:47:18.512" v="73"/>
          <ac:cxnSpMkLst>
            <pc:docMk/>
            <pc:sldMk cId="3771461457" sldId="269"/>
            <ac:cxnSpMk id="65" creationId="{31090386-C573-4127-A1E6-E461137F5EE3}"/>
          </ac:cxnSpMkLst>
        </pc:cxnChg>
        <pc:cxnChg chg="mod">
          <ac:chgData name="Liu Jingming" userId="baff02d8-30c2-42be-a3a0-27302429d3f7" providerId="ADAL" clId="{B13B1D04-B070-4AEC-AE28-EB118B6DDD49}" dt="2021-09-07T14:47:18.512" v="73"/>
          <ac:cxnSpMkLst>
            <pc:docMk/>
            <pc:sldMk cId="3771461457" sldId="269"/>
            <ac:cxnSpMk id="66" creationId="{B1ECCA01-BB94-4AD3-813A-8155D03BAF34}"/>
          </ac:cxnSpMkLst>
        </pc:cxnChg>
        <pc:cxnChg chg="mod">
          <ac:chgData name="Liu Jingming" userId="baff02d8-30c2-42be-a3a0-27302429d3f7" providerId="ADAL" clId="{B13B1D04-B070-4AEC-AE28-EB118B6DDD49}" dt="2021-09-07T14:47:19.333" v="74"/>
          <ac:cxnSpMkLst>
            <pc:docMk/>
            <pc:sldMk cId="3771461457" sldId="269"/>
            <ac:cxnSpMk id="70" creationId="{890915A9-E62E-4A9B-9B37-2A6C5680AFD3}"/>
          </ac:cxnSpMkLst>
        </pc:cxnChg>
        <pc:cxnChg chg="mod">
          <ac:chgData name="Liu Jingming" userId="baff02d8-30c2-42be-a3a0-27302429d3f7" providerId="ADAL" clId="{B13B1D04-B070-4AEC-AE28-EB118B6DDD49}" dt="2021-09-07T14:47:19.333" v="74"/>
          <ac:cxnSpMkLst>
            <pc:docMk/>
            <pc:sldMk cId="3771461457" sldId="269"/>
            <ac:cxnSpMk id="71" creationId="{744593C0-BE4F-41D2-AF0A-0B5D3531B570}"/>
          </ac:cxnSpMkLst>
        </pc:cxnChg>
        <pc:cxnChg chg="mod">
          <ac:chgData name="Liu Jingming" userId="baff02d8-30c2-42be-a3a0-27302429d3f7" providerId="ADAL" clId="{B13B1D04-B070-4AEC-AE28-EB118B6DDD49}" dt="2021-09-07T14:48:12.062" v="80"/>
          <ac:cxnSpMkLst>
            <pc:docMk/>
            <pc:sldMk cId="3771461457" sldId="269"/>
            <ac:cxnSpMk id="75" creationId="{B57D166F-CDA5-4DC1-9200-5114F78CA10F}"/>
          </ac:cxnSpMkLst>
        </pc:cxnChg>
        <pc:cxnChg chg="mod">
          <ac:chgData name="Liu Jingming" userId="baff02d8-30c2-42be-a3a0-27302429d3f7" providerId="ADAL" clId="{B13B1D04-B070-4AEC-AE28-EB118B6DDD49}" dt="2021-09-07T14:48:12.062" v="80"/>
          <ac:cxnSpMkLst>
            <pc:docMk/>
            <pc:sldMk cId="3771461457" sldId="269"/>
            <ac:cxnSpMk id="76" creationId="{9D5A7016-425C-4A50-BB78-8075541DB88D}"/>
          </ac:cxnSpMkLst>
        </pc:cxnChg>
        <pc:cxnChg chg="mod">
          <ac:chgData name="Liu Jingming" userId="baff02d8-30c2-42be-a3a0-27302429d3f7" providerId="ADAL" clId="{B13B1D04-B070-4AEC-AE28-EB118B6DDD49}" dt="2021-09-07T14:48:18.167" v="82"/>
          <ac:cxnSpMkLst>
            <pc:docMk/>
            <pc:sldMk cId="3771461457" sldId="269"/>
            <ac:cxnSpMk id="80" creationId="{74E8F7DA-DF47-4D02-92A6-157B28D0AEF9}"/>
          </ac:cxnSpMkLst>
        </pc:cxnChg>
        <pc:cxnChg chg="mod">
          <ac:chgData name="Liu Jingming" userId="baff02d8-30c2-42be-a3a0-27302429d3f7" providerId="ADAL" clId="{B13B1D04-B070-4AEC-AE28-EB118B6DDD49}" dt="2021-09-07T14:48:18.167" v="82"/>
          <ac:cxnSpMkLst>
            <pc:docMk/>
            <pc:sldMk cId="3771461457" sldId="269"/>
            <ac:cxnSpMk id="81" creationId="{82636E84-17D3-4599-866D-57D5E0D00217}"/>
          </ac:cxnSpMkLst>
        </pc:cxnChg>
      </pc:sldChg>
      <pc:sldChg chg="addSp delSp modSp add del mod">
        <pc:chgData name="Liu Jingming" userId="baff02d8-30c2-42be-a3a0-27302429d3f7" providerId="ADAL" clId="{B13B1D04-B070-4AEC-AE28-EB118B6DDD49}" dt="2021-09-11T13:08:14.284" v="897" actId="2696"/>
        <pc:sldMkLst>
          <pc:docMk/>
          <pc:sldMk cId="2368522970" sldId="270"/>
        </pc:sldMkLst>
        <pc:spChg chg="del">
          <ac:chgData name="Liu Jingming" userId="baff02d8-30c2-42be-a3a0-27302429d3f7" providerId="ADAL" clId="{B13B1D04-B070-4AEC-AE28-EB118B6DDD49}" dt="2021-09-07T15:07:50.379" v="378" actId="478"/>
          <ac:spMkLst>
            <pc:docMk/>
            <pc:sldMk cId="2368522970" sldId="270"/>
            <ac:spMk id="3" creationId="{D9CD8AD1-C20D-48C5-9707-4EF5134459E1}"/>
          </ac:spMkLst>
        </pc:spChg>
        <pc:spChg chg="add del mod">
          <ac:chgData name="Liu Jingming" userId="baff02d8-30c2-42be-a3a0-27302429d3f7" providerId="ADAL" clId="{B13B1D04-B070-4AEC-AE28-EB118B6DDD49}" dt="2021-09-07T15:07:52.433" v="379" actId="478"/>
          <ac:spMkLst>
            <pc:docMk/>
            <pc:sldMk cId="2368522970" sldId="270"/>
            <ac:spMk id="6" creationId="{E0C46958-FE8A-415A-B54A-E2314B740B0A}"/>
          </ac:spMkLst>
        </pc:spChg>
        <pc:picChg chg="del">
          <ac:chgData name="Liu Jingming" userId="baff02d8-30c2-42be-a3a0-27302429d3f7" providerId="ADAL" clId="{B13B1D04-B070-4AEC-AE28-EB118B6DDD49}" dt="2021-09-07T15:07:53.265" v="380" actId="478"/>
          <ac:picMkLst>
            <pc:docMk/>
            <pc:sldMk cId="2368522970" sldId="270"/>
            <ac:picMk id="5" creationId="{BED42C4B-0E35-4355-85C9-82B3DCBC94C0}"/>
          </ac:picMkLst>
        </pc:picChg>
        <pc:picChg chg="mod">
          <ac:chgData name="Liu Jingming" userId="baff02d8-30c2-42be-a3a0-27302429d3f7" providerId="ADAL" clId="{B13B1D04-B070-4AEC-AE28-EB118B6DDD49}" dt="2021-09-08T02:37:02.817" v="715" actId="1076"/>
          <ac:picMkLst>
            <pc:docMk/>
            <pc:sldMk cId="2368522970" sldId="270"/>
            <ac:picMk id="7" creationId="{B7F8E16E-A3E1-4EF0-98F0-74406013BF45}"/>
          </ac:picMkLst>
        </pc:picChg>
      </pc:sldChg>
      <pc:sldChg chg="addSp delSp modSp add mod modShow">
        <pc:chgData name="Liu Jingming" userId="baff02d8-30c2-42be-a3a0-27302429d3f7" providerId="ADAL" clId="{B13B1D04-B070-4AEC-AE28-EB118B6DDD49}" dt="2021-09-15T13:50:05.409" v="2750" actId="729"/>
        <pc:sldMkLst>
          <pc:docMk/>
          <pc:sldMk cId="3544195975" sldId="271"/>
        </pc:sldMkLst>
        <pc:spChg chg="del">
          <ac:chgData name="Liu Jingming" userId="baff02d8-30c2-42be-a3a0-27302429d3f7" providerId="ADAL" clId="{B13B1D04-B070-4AEC-AE28-EB118B6DDD49}" dt="2021-09-08T01:49:49.463" v="463" actId="478"/>
          <ac:spMkLst>
            <pc:docMk/>
            <pc:sldMk cId="3544195975" sldId="271"/>
            <ac:spMk id="3" creationId="{08EDC0D2-A1DF-418D-A92C-5DBAB626079A}"/>
          </ac:spMkLst>
        </pc:spChg>
        <pc:spChg chg="add del mod">
          <ac:chgData name="Liu Jingming" userId="baff02d8-30c2-42be-a3a0-27302429d3f7" providerId="ADAL" clId="{B13B1D04-B070-4AEC-AE28-EB118B6DDD49}" dt="2021-09-08T01:49:52.402" v="464" actId="478"/>
          <ac:spMkLst>
            <pc:docMk/>
            <pc:sldMk cId="3544195975" sldId="271"/>
            <ac:spMk id="5" creationId="{280B3288-4487-4925-B8A8-94DD8F5DC287}"/>
          </ac:spMkLst>
        </pc:spChg>
        <pc:spChg chg="mod">
          <ac:chgData name="Liu Jingming" userId="baff02d8-30c2-42be-a3a0-27302429d3f7" providerId="ADAL" clId="{B13B1D04-B070-4AEC-AE28-EB118B6DDD49}" dt="2021-09-08T01:56:20.733" v="539"/>
          <ac:spMkLst>
            <pc:docMk/>
            <pc:sldMk cId="3544195975" sldId="271"/>
            <ac:spMk id="9" creationId="{D08F9CDF-6DD5-4438-9883-875FB6FEE8DB}"/>
          </ac:spMkLst>
        </pc:spChg>
        <pc:spChg chg="mod">
          <ac:chgData name="Liu Jingming" userId="baff02d8-30c2-42be-a3a0-27302429d3f7" providerId="ADAL" clId="{B13B1D04-B070-4AEC-AE28-EB118B6DDD49}" dt="2021-09-08T01:56:20.733" v="539"/>
          <ac:spMkLst>
            <pc:docMk/>
            <pc:sldMk cId="3544195975" sldId="271"/>
            <ac:spMk id="12" creationId="{94601A8C-2492-4D83-92E2-0E8EAF419215}"/>
          </ac:spMkLst>
        </pc:spChg>
        <pc:spChg chg="add del mod">
          <ac:chgData name="Liu Jingming" userId="baff02d8-30c2-42be-a3a0-27302429d3f7" providerId="ADAL" clId="{B13B1D04-B070-4AEC-AE28-EB118B6DDD49}" dt="2021-09-08T01:50:06.829" v="468"/>
          <ac:spMkLst>
            <pc:docMk/>
            <pc:sldMk cId="3544195975" sldId="271"/>
            <ac:spMk id="13" creationId="{28B35F20-4B56-4527-B77A-78CC294A21F0}"/>
          </ac:spMkLst>
        </pc:spChg>
        <pc:spChg chg="add del">
          <ac:chgData name="Liu Jingming" userId="baff02d8-30c2-42be-a3a0-27302429d3f7" providerId="ADAL" clId="{B13B1D04-B070-4AEC-AE28-EB118B6DDD49}" dt="2021-09-08T01:50:17.012" v="470" actId="22"/>
          <ac:spMkLst>
            <pc:docMk/>
            <pc:sldMk cId="3544195975" sldId="271"/>
            <ac:spMk id="15" creationId="{8855D969-83DC-4F70-A846-8327B31F36DF}"/>
          </ac:spMkLst>
        </pc:spChg>
        <pc:spChg chg="add mod">
          <ac:chgData name="Liu Jingming" userId="baff02d8-30c2-42be-a3a0-27302429d3f7" providerId="ADAL" clId="{B13B1D04-B070-4AEC-AE28-EB118B6DDD49}" dt="2021-09-08T01:59:26.347" v="580" actId="1076"/>
          <ac:spMkLst>
            <pc:docMk/>
            <pc:sldMk cId="3544195975" sldId="271"/>
            <ac:spMk id="16" creationId="{43D91A56-5B34-4FDE-AB71-C73BFE8F5336}"/>
          </ac:spMkLst>
        </pc:spChg>
        <pc:spChg chg="mod topLvl">
          <ac:chgData name="Liu Jingming" userId="baff02d8-30c2-42be-a3a0-27302429d3f7" providerId="ADAL" clId="{B13B1D04-B070-4AEC-AE28-EB118B6DDD49}" dt="2021-09-08T01:55:16.507" v="509"/>
          <ac:spMkLst>
            <pc:docMk/>
            <pc:sldMk cId="3544195975" sldId="271"/>
            <ac:spMk id="18" creationId="{DCF458FE-E780-4CC5-A490-ED6346440634}"/>
          </ac:spMkLst>
        </pc:spChg>
        <pc:spChg chg="mod topLvl">
          <ac:chgData name="Liu Jingming" userId="baff02d8-30c2-42be-a3a0-27302429d3f7" providerId="ADAL" clId="{B13B1D04-B070-4AEC-AE28-EB118B6DDD49}" dt="2021-09-08T01:55:16.507" v="509"/>
          <ac:spMkLst>
            <pc:docMk/>
            <pc:sldMk cId="3544195975" sldId="271"/>
            <ac:spMk id="21" creationId="{0B8DBDCD-2523-4807-8597-BAE8B46B9C52}"/>
          </ac:spMkLst>
        </pc:spChg>
        <pc:spChg chg="add mod">
          <ac:chgData name="Liu Jingming" userId="baff02d8-30c2-42be-a3a0-27302429d3f7" providerId="ADAL" clId="{B13B1D04-B070-4AEC-AE28-EB118B6DDD49}" dt="2021-09-08T01:59:53.807" v="586" actId="1076"/>
          <ac:spMkLst>
            <pc:docMk/>
            <pc:sldMk cId="3544195975" sldId="271"/>
            <ac:spMk id="24" creationId="{D4B12098-E662-4691-8A3B-BA1F370A418B}"/>
          </ac:spMkLst>
        </pc:spChg>
        <pc:spChg chg="mod">
          <ac:chgData name="Liu Jingming" userId="baff02d8-30c2-42be-a3a0-27302429d3f7" providerId="ADAL" clId="{B13B1D04-B070-4AEC-AE28-EB118B6DDD49}" dt="2021-09-08T01:56:26.216" v="543"/>
          <ac:spMkLst>
            <pc:docMk/>
            <pc:sldMk cId="3544195975" sldId="271"/>
            <ac:spMk id="26" creationId="{538AD8FF-8144-459D-BB4C-66BFFC58F7C4}"/>
          </ac:spMkLst>
        </pc:spChg>
        <pc:spChg chg="mod">
          <ac:chgData name="Liu Jingming" userId="baff02d8-30c2-42be-a3a0-27302429d3f7" providerId="ADAL" clId="{B13B1D04-B070-4AEC-AE28-EB118B6DDD49}" dt="2021-09-08T01:56:26.216" v="543"/>
          <ac:spMkLst>
            <pc:docMk/>
            <pc:sldMk cId="3544195975" sldId="271"/>
            <ac:spMk id="29" creationId="{1812F93E-474B-466B-BE42-7A0042DC8328}"/>
          </ac:spMkLst>
        </pc:spChg>
        <pc:spChg chg="add mod">
          <ac:chgData name="Liu Jingming" userId="baff02d8-30c2-42be-a3a0-27302429d3f7" providerId="ADAL" clId="{B13B1D04-B070-4AEC-AE28-EB118B6DDD49}" dt="2021-09-08T01:59:34.586" v="581" actId="1076"/>
          <ac:spMkLst>
            <pc:docMk/>
            <pc:sldMk cId="3544195975" sldId="271"/>
            <ac:spMk id="30" creationId="{58029D02-834F-4C0C-8591-4EBDE2B62DCC}"/>
          </ac:spMkLst>
        </pc:spChg>
        <pc:spChg chg="add mod">
          <ac:chgData name="Liu Jingming" userId="baff02d8-30c2-42be-a3a0-27302429d3f7" providerId="ADAL" clId="{B13B1D04-B070-4AEC-AE28-EB118B6DDD49}" dt="2021-09-08T01:59:42.330" v="582" actId="1076"/>
          <ac:spMkLst>
            <pc:docMk/>
            <pc:sldMk cId="3544195975" sldId="271"/>
            <ac:spMk id="31" creationId="{C2277EC7-F4D2-4AD6-B796-4636EA11B2F8}"/>
          </ac:spMkLst>
        </pc:spChg>
        <pc:spChg chg="mod">
          <ac:chgData name="Liu Jingming" userId="baff02d8-30c2-42be-a3a0-27302429d3f7" providerId="ADAL" clId="{B13B1D04-B070-4AEC-AE28-EB118B6DDD49}" dt="2021-09-08T01:57:12.861" v="569"/>
          <ac:spMkLst>
            <pc:docMk/>
            <pc:sldMk cId="3544195975" sldId="271"/>
            <ac:spMk id="33" creationId="{4D38C00D-175A-485E-A404-391A6B92A530}"/>
          </ac:spMkLst>
        </pc:spChg>
        <pc:spChg chg="mod">
          <ac:chgData name="Liu Jingming" userId="baff02d8-30c2-42be-a3a0-27302429d3f7" providerId="ADAL" clId="{B13B1D04-B070-4AEC-AE28-EB118B6DDD49}" dt="2021-09-08T01:57:12.861" v="569"/>
          <ac:spMkLst>
            <pc:docMk/>
            <pc:sldMk cId="3544195975" sldId="271"/>
            <ac:spMk id="36" creationId="{DA5ECABB-3BDE-4B13-B107-FE33CE92C35C}"/>
          </ac:spMkLst>
        </pc:spChg>
        <pc:grpChg chg="add mod">
          <ac:chgData name="Liu Jingming" userId="baff02d8-30c2-42be-a3a0-27302429d3f7" providerId="ADAL" clId="{B13B1D04-B070-4AEC-AE28-EB118B6DDD49}" dt="2021-09-08T01:59:26.347" v="580" actId="1076"/>
          <ac:grpSpMkLst>
            <pc:docMk/>
            <pc:sldMk cId="3544195975" sldId="271"/>
            <ac:grpSpMk id="6" creationId="{D40DD228-2372-42D2-A273-29A4660B905D}"/>
          </ac:grpSpMkLst>
        </pc:grpChg>
        <pc:grpChg chg="add del mod">
          <ac:chgData name="Liu Jingming" userId="baff02d8-30c2-42be-a3a0-27302429d3f7" providerId="ADAL" clId="{B13B1D04-B070-4AEC-AE28-EB118B6DDD49}" dt="2021-09-08T01:51:16.194" v="483" actId="165"/>
          <ac:grpSpMkLst>
            <pc:docMk/>
            <pc:sldMk cId="3544195975" sldId="271"/>
            <ac:grpSpMk id="17" creationId="{B6710A15-B4E7-47AC-AB10-8AEDAB5D6B26}"/>
          </ac:grpSpMkLst>
        </pc:grpChg>
        <pc:grpChg chg="add mod">
          <ac:chgData name="Liu Jingming" userId="baff02d8-30c2-42be-a3a0-27302429d3f7" providerId="ADAL" clId="{B13B1D04-B070-4AEC-AE28-EB118B6DDD49}" dt="2021-09-08T01:59:53.807" v="586" actId="1076"/>
          <ac:grpSpMkLst>
            <pc:docMk/>
            <pc:sldMk cId="3544195975" sldId="271"/>
            <ac:grpSpMk id="23" creationId="{0D444A4A-5672-473B-9A07-A8CCA33B7AC9}"/>
          </ac:grpSpMkLst>
        </pc:grpChg>
        <pc:grpChg chg="add mod">
          <ac:chgData name="Liu Jingming" userId="baff02d8-30c2-42be-a3a0-27302429d3f7" providerId="ADAL" clId="{B13B1D04-B070-4AEC-AE28-EB118B6DDD49}" dt="2021-09-08T01:59:34.586" v="581" actId="1076"/>
          <ac:grpSpMkLst>
            <pc:docMk/>
            <pc:sldMk cId="3544195975" sldId="271"/>
            <ac:grpSpMk id="25" creationId="{CACBACC1-74E5-4EAB-B0BE-41F798A2654F}"/>
          </ac:grpSpMkLst>
        </pc:grpChg>
        <pc:grpChg chg="add mod">
          <ac:chgData name="Liu Jingming" userId="baff02d8-30c2-42be-a3a0-27302429d3f7" providerId="ADAL" clId="{B13B1D04-B070-4AEC-AE28-EB118B6DDD49}" dt="2021-09-08T01:59:42.330" v="582" actId="1076"/>
          <ac:grpSpMkLst>
            <pc:docMk/>
            <pc:sldMk cId="3544195975" sldId="271"/>
            <ac:grpSpMk id="32" creationId="{8F8C0157-8E94-4048-83CE-E972CD216069}"/>
          </ac:grpSpMkLst>
        </pc:grpChg>
        <pc:picChg chg="mod">
          <ac:chgData name="Liu Jingming" userId="baff02d8-30c2-42be-a3a0-27302429d3f7" providerId="ADAL" clId="{B13B1D04-B070-4AEC-AE28-EB118B6DDD49}" dt="2021-09-08T01:58:18.959" v="575" actId="1076"/>
          <ac:picMkLst>
            <pc:docMk/>
            <pc:sldMk cId="3544195975" sldId="271"/>
            <ac:picMk id="4" creationId="{9FB0E6EC-E90D-4CF5-ABE3-4A82340C4C4B}"/>
          </ac:picMkLst>
        </pc:picChg>
        <pc:picChg chg="mod">
          <ac:chgData name="Liu Jingming" userId="baff02d8-30c2-42be-a3a0-27302429d3f7" providerId="ADAL" clId="{B13B1D04-B070-4AEC-AE28-EB118B6DDD49}" dt="2021-09-08T02:00:11.153" v="589" actId="1076"/>
          <ac:picMkLst>
            <pc:docMk/>
            <pc:sldMk cId="3544195975" sldId="271"/>
            <ac:picMk id="7" creationId="{BCF28138-DEED-4B56-958D-0CD1C9E73D4D}"/>
          </ac:picMkLst>
        </pc:picChg>
        <pc:cxnChg chg="mod">
          <ac:chgData name="Liu Jingming" userId="baff02d8-30c2-42be-a3a0-27302429d3f7" providerId="ADAL" clId="{B13B1D04-B070-4AEC-AE28-EB118B6DDD49}" dt="2021-09-08T01:56:20.733" v="539"/>
          <ac:cxnSpMkLst>
            <pc:docMk/>
            <pc:sldMk cId="3544195975" sldId="271"/>
            <ac:cxnSpMk id="10" creationId="{C3955EE9-3C60-4F6D-9351-235D15A176EB}"/>
          </ac:cxnSpMkLst>
        </pc:cxnChg>
        <pc:cxnChg chg="mod">
          <ac:chgData name="Liu Jingming" userId="baff02d8-30c2-42be-a3a0-27302429d3f7" providerId="ADAL" clId="{B13B1D04-B070-4AEC-AE28-EB118B6DDD49}" dt="2021-09-08T01:56:20.733" v="539"/>
          <ac:cxnSpMkLst>
            <pc:docMk/>
            <pc:sldMk cId="3544195975" sldId="271"/>
            <ac:cxnSpMk id="11" creationId="{40448D19-4AE2-4965-81A2-42EE57E679DC}"/>
          </ac:cxnSpMkLst>
        </pc:cxnChg>
        <pc:cxnChg chg="mod topLvl">
          <ac:chgData name="Liu Jingming" userId="baff02d8-30c2-42be-a3a0-27302429d3f7" providerId="ADAL" clId="{B13B1D04-B070-4AEC-AE28-EB118B6DDD49}" dt="2021-09-08T01:55:16.507" v="509"/>
          <ac:cxnSpMkLst>
            <pc:docMk/>
            <pc:sldMk cId="3544195975" sldId="271"/>
            <ac:cxnSpMk id="19" creationId="{F8C58416-95F1-4E12-91B4-7CF660381B95}"/>
          </ac:cxnSpMkLst>
        </pc:cxnChg>
        <pc:cxnChg chg="mod topLvl">
          <ac:chgData name="Liu Jingming" userId="baff02d8-30c2-42be-a3a0-27302429d3f7" providerId="ADAL" clId="{B13B1D04-B070-4AEC-AE28-EB118B6DDD49}" dt="2021-09-08T01:55:16.507" v="509"/>
          <ac:cxnSpMkLst>
            <pc:docMk/>
            <pc:sldMk cId="3544195975" sldId="271"/>
            <ac:cxnSpMk id="20" creationId="{8303FA19-F92B-4878-B6E4-4A8B3F38078C}"/>
          </ac:cxnSpMkLst>
        </pc:cxnChg>
        <pc:cxnChg chg="mod">
          <ac:chgData name="Liu Jingming" userId="baff02d8-30c2-42be-a3a0-27302429d3f7" providerId="ADAL" clId="{B13B1D04-B070-4AEC-AE28-EB118B6DDD49}" dt="2021-09-08T01:56:26.216" v="543"/>
          <ac:cxnSpMkLst>
            <pc:docMk/>
            <pc:sldMk cId="3544195975" sldId="271"/>
            <ac:cxnSpMk id="27" creationId="{A8336009-50F3-4989-9D1C-1F731C5A91E1}"/>
          </ac:cxnSpMkLst>
        </pc:cxnChg>
        <pc:cxnChg chg="mod">
          <ac:chgData name="Liu Jingming" userId="baff02d8-30c2-42be-a3a0-27302429d3f7" providerId="ADAL" clId="{B13B1D04-B070-4AEC-AE28-EB118B6DDD49}" dt="2021-09-08T01:56:26.216" v="543"/>
          <ac:cxnSpMkLst>
            <pc:docMk/>
            <pc:sldMk cId="3544195975" sldId="271"/>
            <ac:cxnSpMk id="28" creationId="{BEAE3E0C-415B-4B52-89CC-2A81E76D455C}"/>
          </ac:cxnSpMkLst>
        </pc:cxnChg>
        <pc:cxnChg chg="mod">
          <ac:chgData name="Liu Jingming" userId="baff02d8-30c2-42be-a3a0-27302429d3f7" providerId="ADAL" clId="{B13B1D04-B070-4AEC-AE28-EB118B6DDD49}" dt="2021-09-08T01:57:12.861" v="569"/>
          <ac:cxnSpMkLst>
            <pc:docMk/>
            <pc:sldMk cId="3544195975" sldId="271"/>
            <ac:cxnSpMk id="34" creationId="{4856B5FF-5195-415E-91F8-7136D832CA76}"/>
          </ac:cxnSpMkLst>
        </pc:cxnChg>
        <pc:cxnChg chg="mod">
          <ac:chgData name="Liu Jingming" userId="baff02d8-30c2-42be-a3a0-27302429d3f7" providerId="ADAL" clId="{B13B1D04-B070-4AEC-AE28-EB118B6DDD49}" dt="2021-09-08T01:57:12.861" v="569"/>
          <ac:cxnSpMkLst>
            <pc:docMk/>
            <pc:sldMk cId="3544195975" sldId="271"/>
            <ac:cxnSpMk id="35" creationId="{E585BF82-530B-49BE-908F-D4CC440A30F0}"/>
          </ac:cxnSpMkLst>
        </pc:cxnChg>
      </pc:sldChg>
      <pc:sldChg chg="modSp add mod">
        <pc:chgData name="Liu Jingming" userId="baff02d8-30c2-42be-a3a0-27302429d3f7" providerId="ADAL" clId="{B13B1D04-B070-4AEC-AE28-EB118B6DDD49}" dt="2021-09-08T02:01:02.158" v="594" actId="207"/>
        <pc:sldMkLst>
          <pc:docMk/>
          <pc:sldMk cId="78736495" sldId="272"/>
        </pc:sldMkLst>
        <pc:spChg chg="mod">
          <ac:chgData name="Liu Jingming" userId="baff02d8-30c2-42be-a3a0-27302429d3f7" providerId="ADAL" clId="{B13B1D04-B070-4AEC-AE28-EB118B6DDD49}" dt="2021-09-08T02:00:54.264" v="593" actId="207"/>
          <ac:spMkLst>
            <pc:docMk/>
            <pc:sldMk cId="78736495" sldId="272"/>
            <ac:spMk id="3" creationId="{0278D0FD-FC77-413C-937C-6755848317CC}"/>
          </ac:spMkLst>
        </pc:spChg>
        <pc:graphicFrameChg chg="modGraphic">
          <ac:chgData name="Liu Jingming" userId="baff02d8-30c2-42be-a3a0-27302429d3f7" providerId="ADAL" clId="{B13B1D04-B070-4AEC-AE28-EB118B6DDD49}" dt="2021-09-08T02:01:02.158" v="594" actId="207"/>
          <ac:graphicFrameMkLst>
            <pc:docMk/>
            <pc:sldMk cId="78736495" sldId="272"/>
            <ac:graphicFrameMk id="4" creationId="{B5396F79-9B37-4650-A86C-3DDE8450CD52}"/>
          </ac:graphicFrameMkLst>
        </pc:graphicFrameChg>
      </pc:sldChg>
      <pc:sldChg chg="addSp delSp modSp new mod">
        <pc:chgData name="Liu Jingming" userId="baff02d8-30c2-42be-a3a0-27302429d3f7" providerId="ADAL" clId="{B13B1D04-B070-4AEC-AE28-EB118B6DDD49}" dt="2021-09-15T02:28:45.326" v="1442" actId="20577"/>
        <pc:sldMkLst>
          <pc:docMk/>
          <pc:sldMk cId="1460941421" sldId="273"/>
        </pc:sldMkLst>
        <pc:spChg chg="mod">
          <ac:chgData name="Liu Jingming" userId="baff02d8-30c2-42be-a3a0-27302429d3f7" providerId="ADAL" clId="{B13B1D04-B070-4AEC-AE28-EB118B6DDD49}" dt="2021-09-15T02:20:26.379" v="933"/>
          <ac:spMkLst>
            <pc:docMk/>
            <pc:sldMk cId="1460941421" sldId="273"/>
            <ac:spMk id="2" creationId="{9B3360ED-6D03-45D5-852F-A87E8FFA14C5}"/>
          </ac:spMkLst>
        </pc:spChg>
        <pc:spChg chg="del">
          <ac:chgData name="Liu Jingming" userId="baff02d8-30c2-42be-a3a0-27302429d3f7" providerId="ADAL" clId="{B13B1D04-B070-4AEC-AE28-EB118B6DDD49}" dt="2021-09-15T02:20:36.698" v="936"/>
          <ac:spMkLst>
            <pc:docMk/>
            <pc:sldMk cId="1460941421" sldId="273"/>
            <ac:spMk id="3" creationId="{BE7D58B8-B72F-4633-B9C7-7BB42E898EF5}"/>
          </ac:spMkLst>
        </pc:spChg>
        <pc:spChg chg="add mod">
          <ac:chgData name="Liu Jingming" userId="baff02d8-30c2-42be-a3a0-27302429d3f7" providerId="ADAL" clId="{B13B1D04-B070-4AEC-AE28-EB118B6DDD49}" dt="2021-09-15T02:28:45.326" v="1442" actId="20577"/>
          <ac:spMkLst>
            <pc:docMk/>
            <pc:sldMk cId="1460941421" sldId="273"/>
            <ac:spMk id="9" creationId="{AFC42089-7A51-4DA0-9925-7BFD51631DB5}"/>
          </ac:spMkLst>
        </pc:spChg>
        <pc:graphicFrameChg chg="add mod">
          <ac:chgData name="Liu Jingming" userId="baff02d8-30c2-42be-a3a0-27302429d3f7" providerId="ADAL" clId="{B13B1D04-B070-4AEC-AE28-EB118B6DDD49}" dt="2021-09-15T02:20:43.847" v="938" actId="1076"/>
          <ac:graphicFrameMkLst>
            <pc:docMk/>
            <pc:sldMk cId="1460941421" sldId="273"/>
            <ac:graphicFrameMk id="4" creationId="{DFDECEB8-166A-4903-BD69-B2F36D48238A}"/>
          </ac:graphicFrameMkLst>
        </pc:graphicFrameChg>
        <pc:picChg chg="add del mod modCrop">
          <ac:chgData name="Liu Jingming" userId="baff02d8-30c2-42be-a3a0-27302429d3f7" providerId="ADAL" clId="{B13B1D04-B070-4AEC-AE28-EB118B6DDD49}" dt="2021-09-15T02:22:28.180" v="946" actId="478"/>
          <ac:picMkLst>
            <pc:docMk/>
            <pc:sldMk cId="1460941421" sldId="273"/>
            <ac:picMk id="6" creationId="{91E6C1C1-8B00-4298-A45F-54E8D2358511}"/>
          </ac:picMkLst>
        </pc:picChg>
        <pc:picChg chg="add mod">
          <ac:chgData name="Liu Jingming" userId="baff02d8-30c2-42be-a3a0-27302429d3f7" providerId="ADAL" clId="{B13B1D04-B070-4AEC-AE28-EB118B6DDD49}" dt="2021-09-15T02:22:57.714" v="952" actId="1076"/>
          <ac:picMkLst>
            <pc:docMk/>
            <pc:sldMk cId="1460941421" sldId="273"/>
            <ac:picMk id="8" creationId="{325F10B5-04D0-4A0C-9ACE-7058D2AEC334}"/>
          </ac:picMkLst>
        </pc:picChg>
      </pc:sldChg>
      <pc:sldChg chg="addSp delSp modSp new mod">
        <pc:chgData name="Liu Jingming" userId="baff02d8-30c2-42be-a3a0-27302429d3f7" providerId="ADAL" clId="{B13B1D04-B070-4AEC-AE28-EB118B6DDD49}" dt="2021-09-19T12:12:49.234" v="3053" actId="2711"/>
        <pc:sldMkLst>
          <pc:docMk/>
          <pc:sldMk cId="2059800966" sldId="274"/>
        </pc:sldMkLst>
        <pc:spChg chg="mod">
          <ac:chgData name="Liu Jingming" userId="baff02d8-30c2-42be-a3a0-27302429d3f7" providerId="ADAL" clId="{B13B1D04-B070-4AEC-AE28-EB118B6DDD49}" dt="2021-09-19T12:12:49.234" v="3053" actId="2711"/>
          <ac:spMkLst>
            <pc:docMk/>
            <pc:sldMk cId="2059800966" sldId="274"/>
            <ac:spMk id="2" creationId="{D5B75CA1-6991-410B-92CD-1E269D4D122A}"/>
          </ac:spMkLst>
        </pc:spChg>
        <pc:spChg chg="del">
          <ac:chgData name="Liu Jingming" userId="baff02d8-30c2-42be-a3a0-27302429d3f7" providerId="ADAL" clId="{B13B1D04-B070-4AEC-AE28-EB118B6DDD49}" dt="2021-09-15T02:29:40.907" v="1445" actId="478"/>
          <ac:spMkLst>
            <pc:docMk/>
            <pc:sldMk cId="2059800966" sldId="274"/>
            <ac:spMk id="3" creationId="{ABCF920D-6F18-4F3E-B690-CBFFBB0E78E5}"/>
          </ac:spMkLst>
        </pc:spChg>
        <pc:graphicFrameChg chg="add mod">
          <ac:chgData name="Liu Jingming" userId="baff02d8-30c2-42be-a3a0-27302429d3f7" providerId="ADAL" clId="{B13B1D04-B070-4AEC-AE28-EB118B6DDD49}" dt="2021-09-15T02:33:30.961" v="1562" actId="1076"/>
          <ac:graphicFrameMkLst>
            <pc:docMk/>
            <pc:sldMk cId="2059800966" sldId="274"/>
            <ac:graphicFrameMk id="4" creationId="{8A8C818F-C053-4CEB-9A6C-7EA5C367757F}"/>
          </ac:graphicFrameMkLst>
        </pc:graphicFrameChg>
      </pc:sldChg>
      <pc:sldChg chg="addSp delSp modSp add mod">
        <pc:chgData name="Liu Jingming" userId="baff02d8-30c2-42be-a3a0-27302429d3f7" providerId="ADAL" clId="{B13B1D04-B070-4AEC-AE28-EB118B6DDD49}" dt="2021-09-15T02:33:14.591" v="1559" actId="20577"/>
        <pc:sldMkLst>
          <pc:docMk/>
          <pc:sldMk cId="855714857" sldId="275"/>
        </pc:sldMkLst>
        <pc:spChg chg="del">
          <ac:chgData name="Liu Jingming" userId="baff02d8-30c2-42be-a3a0-27302429d3f7" providerId="ADAL" clId="{B13B1D04-B070-4AEC-AE28-EB118B6DDD49}" dt="2021-09-15T02:32:45.890" v="1526" actId="478"/>
          <ac:spMkLst>
            <pc:docMk/>
            <pc:sldMk cId="855714857" sldId="275"/>
            <ac:spMk id="3" creationId="{2800E14F-92A2-441E-A476-813E9ECAC939}"/>
          </ac:spMkLst>
        </pc:spChg>
        <pc:spChg chg="add del mod">
          <ac:chgData name="Liu Jingming" userId="baff02d8-30c2-42be-a3a0-27302429d3f7" providerId="ADAL" clId="{B13B1D04-B070-4AEC-AE28-EB118B6DDD49}" dt="2021-09-15T02:32:49.088" v="1528" actId="478"/>
          <ac:spMkLst>
            <pc:docMk/>
            <pc:sldMk cId="855714857" sldId="275"/>
            <ac:spMk id="6" creationId="{7A4754B8-DCA6-46A5-AFCA-8689E35CF107}"/>
          </ac:spMkLst>
        </pc:spChg>
        <pc:spChg chg="add mod">
          <ac:chgData name="Liu Jingming" userId="baff02d8-30c2-42be-a3a0-27302429d3f7" providerId="ADAL" clId="{B13B1D04-B070-4AEC-AE28-EB118B6DDD49}" dt="2021-09-15T02:32:46.287" v="1527"/>
          <ac:spMkLst>
            <pc:docMk/>
            <pc:sldMk cId="855714857" sldId="275"/>
            <ac:spMk id="7" creationId="{B395B929-72C9-460D-B516-95DB629978D5}"/>
          </ac:spMkLst>
        </pc:spChg>
        <pc:spChg chg="add mod">
          <ac:chgData name="Liu Jingming" userId="baff02d8-30c2-42be-a3a0-27302429d3f7" providerId="ADAL" clId="{B13B1D04-B070-4AEC-AE28-EB118B6DDD49}" dt="2021-09-15T02:32:46.287" v="1527"/>
          <ac:spMkLst>
            <pc:docMk/>
            <pc:sldMk cId="855714857" sldId="275"/>
            <ac:spMk id="9" creationId="{8B074532-7C3A-4251-BE69-3290D6236B67}"/>
          </ac:spMkLst>
        </pc:spChg>
        <pc:spChg chg="add mod">
          <ac:chgData name="Liu Jingming" userId="baff02d8-30c2-42be-a3a0-27302429d3f7" providerId="ADAL" clId="{B13B1D04-B070-4AEC-AE28-EB118B6DDD49}" dt="2021-09-15T02:32:46.287" v="1527"/>
          <ac:spMkLst>
            <pc:docMk/>
            <pc:sldMk cId="855714857" sldId="275"/>
            <ac:spMk id="11" creationId="{BA2D2198-F165-4AED-9739-7A2B0596B4DC}"/>
          </ac:spMkLst>
        </pc:spChg>
        <pc:spChg chg="add mod">
          <ac:chgData name="Liu Jingming" userId="baff02d8-30c2-42be-a3a0-27302429d3f7" providerId="ADAL" clId="{B13B1D04-B070-4AEC-AE28-EB118B6DDD49}" dt="2021-09-15T02:32:46.287" v="1527"/>
          <ac:spMkLst>
            <pc:docMk/>
            <pc:sldMk cId="855714857" sldId="275"/>
            <ac:spMk id="13" creationId="{F9CE13BD-D8C9-4DD8-AE92-BF26A4DDA349}"/>
          </ac:spMkLst>
        </pc:spChg>
        <pc:spChg chg="add mod">
          <ac:chgData name="Liu Jingming" userId="baff02d8-30c2-42be-a3a0-27302429d3f7" providerId="ADAL" clId="{B13B1D04-B070-4AEC-AE28-EB118B6DDD49}" dt="2021-09-15T02:32:46.287" v="1527"/>
          <ac:spMkLst>
            <pc:docMk/>
            <pc:sldMk cId="855714857" sldId="275"/>
            <ac:spMk id="14" creationId="{5571E427-F4D4-4B1A-BE5B-17C81CF438DF}"/>
          </ac:spMkLst>
        </pc:spChg>
        <pc:spChg chg="add mod">
          <ac:chgData name="Liu Jingming" userId="baff02d8-30c2-42be-a3a0-27302429d3f7" providerId="ADAL" clId="{B13B1D04-B070-4AEC-AE28-EB118B6DDD49}" dt="2021-09-15T02:32:46.287" v="1527"/>
          <ac:spMkLst>
            <pc:docMk/>
            <pc:sldMk cId="855714857" sldId="275"/>
            <ac:spMk id="15" creationId="{25632B30-7D3D-4B1D-9C73-6697DBD121BF}"/>
          </ac:spMkLst>
        </pc:spChg>
        <pc:spChg chg="add mod">
          <ac:chgData name="Liu Jingming" userId="baff02d8-30c2-42be-a3a0-27302429d3f7" providerId="ADAL" clId="{B13B1D04-B070-4AEC-AE28-EB118B6DDD49}" dt="2021-09-15T02:32:46.287" v="1527"/>
          <ac:spMkLst>
            <pc:docMk/>
            <pc:sldMk cId="855714857" sldId="275"/>
            <ac:spMk id="16" creationId="{0447BA42-B2D1-4E27-B39D-88104BB8024B}"/>
          </ac:spMkLst>
        </pc:spChg>
        <pc:spChg chg="add mod">
          <ac:chgData name="Liu Jingming" userId="baff02d8-30c2-42be-a3a0-27302429d3f7" providerId="ADAL" clId="{B13B1D04-B070-4AEC-AE28-EB118B6DDD49}" dt="2021-09-15T02:32:46.287" v="1527"/>
          <ac:spMkLst>
            <pc:docMk/>
            <pc:sldMk cId="855714857" sldId="275"/>
            <ac:spMk id="17" creationId="{350F8776-5BF9-4BA3-8B31-2FA4AA3808E7}"/>
          </ac:spMkLst>
        </pc:spChg>
        <pc:spChg chg="add mod">
          <ac:chgData name="Liu Jingming" userId="baff02d8-30c2-42be-a3a0-27302429d3f7" providerId="ADAL" clId="{B13B1D04-B070-4AEC-AE28-EB118B6DDD49}" dt="2021-09-15T02:33:14.591" v="1559" actId="20577"/>
          <ac:spMkLst>
            <pc:docMk/>
            <pc:sldMk cId="855714857" sldId="275"/>
            <ac:spMk id="18" creationId="{940405D0-C8CC-45F1-B687-36CD522E47B6}"/>
          </ac:spMkLst>
        </pc:spChg>
        <pc:grpChg chg="add mod">
          <ac:chgData name="Liu Jingming" userId="baff02d8-30c2-42be-a3a0-27302429d3f7" providerId="ADAL" clId="{B13B1D04-B070-4AEC-AE28-EB118B6DDD49}" dt="2021-09-15T02:32:46.287" v="1527"/>
          <ac:grpSpMkLst>
            <pc:docMk/>
            <pc:sldMk cId="855714857" sldId="275"/>
            <ac:grpSpMk id="8" creationId="{7972420A-9FAA-4D86-8743-856F9AD6CC8A}"/>
          </ac:grpSpMkLst>
        </pc:grpChg>
        <pc:grpChg chg="add mod">
          <ac:chgData name="Liu Jingming" userId="baff02d8-30c2-42be-a3a0-27302429d3f7" providerId="ADAL" clId="{B13B1D04-B070-4AEC-AE28-EB118B6DDD49}" dt="2021-09-15T02:32:46.287" v="1527"/>
          <ac:grpSpMkLst>
            <pc:docMk/>
            <pc:sldMk cId="855714857" sldId="275"/>
            <ac:grpSpMk id="10" creationId="{DDF8A6BE-A692-4598-9DD6-9FA349771D2B}"/>
          </ac:grpSpMkLst>
        </pc:grpChg>
        <pc:grpChg chg="add mod">
          <ac:chgData name="Liu Jingming" userId="baff02d8-30c2-42be-a3a0-27302429d3f7" providerId="ADAL" clId="{B13B1D04-B070-4AEC-AE28-EB118B6DDD49}" dt="2021-09-15T02:32:46.287" v="1527"/>
          <ac:grpSpMkLst>
            <pc:docMk/>
            <pc:sldMk cId="855714857" sldId="275"/>
            <ac:grpSpMk id="12" creationId="{80E8B12F-97B4-4D53-A9A5-02CDB0DCBBBC}"/>
          </ac:grpSpMkLst>
        </pc:grpChg>
      </pc:sldChg>
      <pc:sldChg chg="addSp delSp modSp add del mod modNotesTx">
        <pc:chgData name="Liu Jingming" userId="baff02d8-30c2-42be-a3a0-27302429d3f7" providerId="ADAL" clId="{B13B1D04-B070-4AEC-AE28-EB118B6DDD49}" dt="2021-09-15T13:51:52.144" v="2759" actId="47"/>
        <pc:sldMkLst>
          <pc:docMk/>
          <pc:sldMk cId="3485841422" sldId="276"/>
        </pc:sldMkLst>
        <pc:spChg chg="mod">
          <ac:chgData name="Liu Jingming" userId="baff02d8-30c2-42be-a3a0-27302429d3f7" providerId="ADAL" clId="{B13B1D04-B070-4AEC-AE28-EB118B6DDD49}" dt="2021-09-15T02:41:08.596" v="1604" actId="20577"/>
          <ac:spMkLst>
            <pc:docMk/>
            <pc:sldMk cId="3485841422" sldId="276"/>
            <ac:spMk id="3" creationId="{8C2B0CF4-2E4D-4166-8361-55F1A9DEF991}"/>
          </ac:spMkLst>
        </pc:spChg>
        <pc:graphicFrameChg chg="del">
          <ac:chgData name="Liu Jingming" userId="baff02d8-30c2-42be-a3a0-27302429d3f7" providerId="ADAL" clId="{B13B1D04-B070-4AEC-AE28-EB118B6DDD49}" dt="2021-09-15T02:41:13.424" v="1605" actId="478"/>
          <ac:graphicFrameMkLst>
            <pc:docMk/>
            <pc:sldMk cId="3485841422" sldId="276"/>
            <ac:graphicFrameMk id="4" creationId="{73D88766-E0D7-4AD0-9E1A-50E34CD90A83}"/>
          </ac:graphicFrameMkLst>
        </pc:graphicFrameChg>
        <pc:graphicFrameChg chg="add mod">
          <ac:chgData name="Liu Jingming" userId="baff02d8-30c2-42be-a3a0-27302429d3f7" providerId="ADAL" clId="{B13B1D04-B070-4AEC-AE28-EB118B6DDD49}" dt="2021-09-15T02:45:37.757" v="1609" actId="1076"/>
          <ac:graphicFrameMkLst>
            <pc:docMk/>
            <pc:sldMk cId="3485841422" sldId="276"/>
            <ac:graphicFrameMk id="5" creationId="{A353027B-DC20-4675-A899-674A35182A97}"/>
          </ac:graphicFrameMkLst>
        </pc:graphicFrameChg>
      </pc:sldChg>
      <pc:sldChg chg="addSp delSp modSp add mod modAnim modNotesTx">
        <pc:chgData name="Liu Jingming" userId="baff02d8-30c2-42be-a3a0-27302429d3f7" providerId="ADAL" clId="{B13B1D04-B070-4AEC-AE28-EB118B6DDD49}" dt="2021-09-17T14:14:05.336" v="2989"/>
        <pc:sldMkLst>
          <pc:docMk/>
          <pc:sldMk cId="1487687807" sldId="277"/>
        </pc:sldMkLst>
        <pc:spChg chg="del mod">
          <ac:chgData name="Liu Jingming" userId="baff02d8-30c2-42be-a3a0-27302429d3f7" providerId="ADAL" clId="{B13B1D04-B070-4AEC-AE28-EB118B6DDD49}" dt="2021-09-15T13:32:36.600" v="1801" actId="478"/>
          <ac:spMkLst>
            <pc:docMk/>
            <pc:sldMk cId="1487687807" sldId="277"/>
            <ac:spMk id="3" creationId="{78F33C57-1B4A-4EC9-9AA8-68B4FDDF05A5}"/>
          </ac:spMkLst>
        </pc:spChg>
        <pc:spChg chg="del">
          <ac:chgData name="Liu Jingming" userId="baff02d8-30c2-42be-a3a0-27302429d3f7" providerId="ADAL" clId="{B13B1D04-B070-4AEC-AE28-EB118B6DDD49}" dt="2021-09-15T13:30:22.565" v="1749" actId="478"/>
          <ac:spMkLst>
            <pc:docMk/>
            <pc:sldMk cId="1487687807" sldId="277"/>
            <ac:spMk id="7" creationId="{1D34B680-A732-4389-8E71-1DA4D586E22E}"/>
          </ac:spMkLst>
        </pc:spChg>
        <pc:graphicFrameChg chg="add mod modGraphic">
          <ac:chgData name="Liu Jingming" userId="baff02d8-30c2-42be-a3a0-27302429d3f7" providerId="ADAL" clId="{B13B1D04-B070-4AEC-AE28-EB118B6DDD49}" dt="2021-09-15T13:35:51.961" v="2065" actId="1076"/>
          <ac:graphicFrameMkLst>
            <pc:docMk/>
            <pc:sldMk cId="1487687807" sldId="277"/>
            <ac:graphicFrameMk id="8" creationId="{BBFC2B74-0F0A-4EEB-93A0-629B50CC10FD}"/>
          </ac:graphicFrameMkLst>
        </pc:graphicFrameChg>
        <pc:picChg chg="add del mod">
          <ac:chgData name="Liu Jingming" userId="baff02d8-30c2-42be-a3a0-27302429d3f7" providerId="ADAL" clId="{B13B1D04-B070-4AEC-AE28-EB118B6DDD49}" dt="2021-09-15T13:36:22.269" v="2069" actId="1076"/>
          <ac:picMkLst>
            <pc:docMk/>
            <pc:sldMk cId="1487687807" sldId="277"/>
            <ac:picMk id="5" creationId="{BED42C4B-0E35-4355-85C9-82B3DCBC94C0}"/>
          </ac:picMkLst>
        </pc:picChg>
        <pc:picChg chg="del">
          <ac:chgData name="Liu Jingming" userId="baff02d8-30c2-42be-a3a0-27302429d3f7" providerId="ADAL" clId="{B13B1D04-B070-4AEC-AE28-EB118B6DDD49}" dt="2021-09-15T13:30:19.599" v="1748" actId="478"/>
          <ac:picMkLst>
            <pc:docMk/>
            <pc:sldMk cId="1487687807" sldId="277"/>
            <ac:picMk id="6" creationId="{1F528C5A-4339-4AFB-864A-C5B40FA831CD}"/>
          </ac:picMkLst>
        </pc:picChg>
      </pc:sldChg>
      <pc:sldChg chg="addSp delSp modSp add mod modAnim">
        <pc:chgData name="Liu Jingming" userId="baff02d8-30c2-42be-a3a0-27302429d3f7" providerId="ADAL" clId="{B13B1D04-B070-4AEC-AE28-EB118B6DDD49}" dt="2021-09-17T14:14:10.183" v="2990"/>
        <pc:sldMkLst>
          <pc:docMk/>
          <pc:sldMk cId="1936513961" sldId="278"/>
        </pc:sldMkLst>
        <pc:graphicFrameChg chg="mod modGraphic">
          <ac:chgData name="Liu Jingming" userId="baff02d8-30c2-42be-a3a0-27302429d3f7" providerId="ADAL" clId="{B13B1D04-B070-4AEC-AE28-EB118B6DDD49}" dt="2021-09-15T13:38:34.141" v="2287" actId="20577"/>
          <ac:graphicFrameMkLst>
            <pc:docMk/>
            <pc:sldMk cId="1936513961" sldId="278"/>
            <ac:graphicFrameMk id="8" creationId="{BBFC2B74-0F0A-4EEB-93A0-629B50CC10FD}"/>
          </ac:graphicFrameMkLst>
        </pc:graphicFrameChg>
        <pc:picChg chg="del">
          <ac:chgData name="Liu Jingming" userId="baff02d8-30c2-42be-a3a0-27302429d3f7" providerId="ADAL" clId="{B13B1D04-B070-4AEC-AE28-EB118B6DDD49}" dt="2021-09-15T13:36:49.476" v="2073" actId="478"/>
          <ac:picMkLst>
            <pc:docMk/>
            <pc:sldMk cId="1936513961" sldId="278"/>
            <ac:picMk id="5" creationId="{BED42C4B-0E35-4355-85C9-82B3DCBC94C0}"/>
          </ac:picMkLst>
        </pc:picChg>
        <pc:picChg chg="add mod">
          <ac:chgData name="Liu Jingming" userId="baff02d8-30c2-42be-a3a0-27302429d3f7" providerId="ADAL" clId="{B13B1D04-B070-4AEC-AE28-EB118B6DDD49}" dt="2021-09-15T13:38:40.814" v="2289" actId="1076"/>
          <ac:picMkLst>
            <pc:docMk/>
            <pc:sldMk cId="1936513961" sldId="278"/>
            <ac:picMk id="6" creationId="{F9EC6126-0065-4F37-BF5C-B9DAF7639CE2}"/>
          </ac:picMkLst>
        </pc:picChg>
      </pc:sldChg>
      <pc:sldChg chg="addSp delSp modSp add del mod modAnim">
        <pc:chgData name="Liu Jingming" userId="baff02d8-30c2-42be-a3a0-27302429d3f7" providerId="ADAL" clId="{B13B1D04-B070-4AEC-AE28-EB118B6DDD49}" dt="2021-09-19T12:10:04.853" v="3050" actId="33524"/>
        <pc:sldMkLst>
          <pc:docMk/>
          <pc:sldMk cId="3692603729" sldId="279"/>
        </pc:sldMkLst>
        <pc:spChg chg="mod">
          <ac:chgData name="Liu Jingming" userId="baff02d8-30c2-42be-a3a0-27302429d3f7" providerId="ADAL" clId="{B13B1D04-B070-4AEC-AE28-EB118B6DDD49}" dt="2021-09-19T12:10:04.853" v="3050" actId="33524"/>
          <ac:spMkLst>
            <pc:docMk/>
            <pc:sldMk cId="3692603729" sldId="279"/>
            <ac:spMk id="2" creationId="{F212382B-9552-4544-8745-52E29CEE409D}"/>
          </ac:spMkLst>
        </pc:spChg>
        <pc:spChg chg="del">
          <ac:chgData name="Liu Jingming" userId="baff02d8-30c2-42be-a3a0-27302429d3f7" providerId="ADAL" clId="{B13B1D04-B070-4AEC-AE28-EB118B6DDD49}" dt="2021-09-15T13:39:11.711" v="2292" actId="478"/>
          <ac:spMkLst>
            <pc:docMk/>
            <pc:sldMk cId="3692603729" sldId="279"/>
            <ac:spMk id="3" creationId="{8C2B0CF4-2E4D-4166-8361-55F1A9DEF991}"/>
          </ac:spMkLst>
        </pc:spChg>
        <pc:spChg chg="add del mod">
          <ac:chgData name="Liu Jingming" userId="baff02d8-30c2-42be-a3a0-27302429d3f7" providerId="ADAL" clId="{B13B1D04-B070-4AEC-AE28-EB118B6DDD49}" dt="2021-09-15T13:39:13.563" v="2293" actId="478"/>
          <ac:spMkLst>
            <pc:docMk/>
            <pc:sldMk cId="3692603729" sldId="279"/>
            <ac:spMk id="6" creationId="{EF04940D-2838-46B8-B568-192593762B12}"/>
          </ac:spMkLst>
        </pc:spChg>
        <pc:graphicFrameChg chg="add mod modGraphic">
          <ac:chgData name="Liu Jingming" userId="baff02d8-30c2-42be-a3a0-27302429d3f7" providerId="ADAL" clId="{B13B1D04-B070-4AEC-AE28-EB118B6DDD49}" dt="2021-09-19T12:05:59.548" v="3049" actId="313"/>
          <ac:graphicFrameMkLst>
            <pc:docMk/>
            <pc:sldMk cId="3692603729" sldId="279"/>
            <ac:graphicFrameMk id="7" creationId="{4D2B86E2-2961-494D-AFA1-27A6D1D7E64A}"/>
          </ac:graphicFrameMkLst>
        </pc:graphicFrameChg>
      </pc:sldChg>
      <pc:sldChg chg="addSp delSp modSp add mod">
        <pc:chgData name="Liu Jingming" userId="baff02d8-30c2-42be-a3a0-27302429d3f7" providerId="ADAL" clId="{B13B1D04-B070-4AEC-AE28-EB118B6DDD49}" dt="2021-09-15T13:48:04.029" v="2718" actId="1076"/>
        <pc:sldMkLst>
          <pc:docMk/>
          <pc:sldMk cId="1034638647" sldId="280"/>
        </pc:sldMkLst>
        <pc:spChg chg="mod">
          <ac:chgData name="Liu Jingming" userId="baff02d8-30c2-42be-a3a0-27302429d3f7" providerId="ADAL" clId="{B13B1D04-B070-4AEC-AE28-EB118B6DDD49}" dt="2021-09-15T13:47:09.805" v="2709" actId="20577"/>
          <ac:spMkLst>
            <pc:docMk/>
            <pc:sldMk cId="1034638647" sldId="280"/>
            <ac:spMk id="2" creationId="{4E89302C-877D-431E-8561-688F2699F047}"/>
          </ac:spMkLst>
        </pc:spChg>
        <pc:spChg chg="add del mod">
          <ac:chgData name="Liu Jingming" userId="baff02d8-30c2-42be-a3a0-27302429d3f7" providerId="ADAL" clId="{B13B1D04-B070-4AEC-AE28-EB118B6DDD49}" dt="2021-09-15T13:47:14.140" v="2711" actId="478"/>
          <ac:spMkLst>
            <pc:docMk/>
            <pc:sldMk cId="1034638647" sldId="280"/>
            <ac:spMk id="4" creationId="{963D87AD-B2D1-44D6-8C7F-C4EFD7424C72}"/>
          </ac:spMkLst>
        </pc:spChg>
        <pc:picChg chg="del">
          <ac:chgData name="Liu Jingming" userId="baff02d8-30c2-42be-a3a0-27302429d3f7" providerId="ADAL" clId="{B13B1D04-B070-4AEC-AE28-EB118B6DDD49}" dt="2021-09-15T13:47:11.851" v="2710" actId="478"/>
          <ac:picMkLst>
            <pc:docMk/>
            <pc:sldMk cId="1034638647" sldId="280"/>
            <ac:picMk id="5" creationId="{3462469A-CD8D-4F0A-A5AD-D7F45076CBE8}"/>
          </ac:picMkLst>
        </pc:picChg>
        <pc:picChg chg="add mod">
          <ac:chgData name="Liu Jingming" userId="baff02d8-30c2-42be-a3a0-27302429d3f7" providerId="ADAL" clId="{B13B1D04-B070-4AEC-AE28-EB118B6DDD49}" dt="2021-09-15T13:48:04.029" v="2718" actId="1076"/>
          <ac:picMkLst>
            <pc:docMk/>
            <pc:sldMk cId="1034638647" sldId="280"/>
            <ac:picMk id="8" creationId="{C33FAF2F-9444-4F7B-A23B-AAB18EFF01F3}"/>
          </ac:picMkLst>
        </pc:picChg>
      </pc:sldChg>
      <pc:sldChg chg="addSp delSp modSp add mod">
        <pc:chgData name="Liu Jingming" userId="baff02d8-30c2-42be-a3a0-27302429d3f7" providerId="ADAL" clId="{B13B1D04-B070-4AEC-AE28-EB118B6DDD49}" dt="2021-09-15T13:49:55.990" v="2749" actId="1076"/>
        <pc:sldMkLst>
          <pc:docMk/>
          <pc:sldMk cId="4143218487" sldId="281"/>
        </pc:sldMkLst>
        <pc:spChg chg="mod">
          <ac:chgData name="Liu Jingming" userId="baff02d8-30c2-42be-a3a0-27302429d3f7" providerId="ADAL" clId="{B13B1D04-B070-4AEC-AE28-EB118B6DDD49}" dt="2021-09-15T13:49:27.115" v="2745" actId="20577"/>
          <ac:spMkLst>
            <pc:docMk/>
            <pc:sldMk cId="4143218487" sldId="281"/>
            <ac:spMk id="2" creationId="{4E89302C-877D-431E-8561-688F2699F047}"/>
          </ac:spMkLst>
        </pc:spChg>
        <pc:picChg chg="add mod modCrop">
          <ac:chgData name="Liu Jingming" userId="baff02d8-30c2-42be-a3a0-27302429d3f7" providerId="ADAL" clId="{B13B1D04-B070-4AEC-AE28-EB118B6DDD49}" dt="2021-09-15T13:49:55.990" v="2749" actId="1076"/>
          <ac:picMkLst>
            <pc:docMk/>
            <pc:sldMk cId="4143218487" sldId="281"/>
            <ac:picMk id="4" creationId="{263C6643-6369-4ABF-8963-1FA5232B0A54}"/>
          </ac:picMkLst>
        </pc:picChg>
        <pc:picChg chg="del">
          <ac:chgData name="Liu Jingming" userId="baff02d8-30c2-42be-a3a0-27302429d3f7" providerId="ADAL" clId="{B13B1D04-B070-4AEC-AE28-EB118B6DDD49}" dt="2021-09-15T13:49:07.013" v="2720" actId="478"/>
          <ac:picMkLst>
            <pc:docMk/>
            <pc:sldMk cId="4143218487" sldId="281"/>
            <ac:picMk id="8" creationId="{C33FAF2F-9444-4F7B-A23B-AAB18EFF01F3}"/>
          </ac:picMkLst>
        </pc:picChg>
      </pc:sldChg>
      <pc:sldChg chg="addSp modSp new del mod">
        <pc:chgData name="Liu Jingming" userId="baff02d8-30c2-42be-a3a0-27302429d3f7" providerId="ADAL" clId="{B13B1D04-B070-4AEC-AE28-EB118B6DDD49}" dt="2021-09-19T12:32:27.694" v="3054" actId="47"/>
        <pc:sldMkLst>
          <pc:docMk/>
          <pc:sldMk cId="921850558" sldId="282"/>
        </pc:sldMkLst>
        <pc:spChg chg="mod">
          <ac:chgData name="Liu Jingming" userId="baff02d8-30c2-42be-a3a0-27302429d3f7" providerId="ADAL" clId="{B13B1D04-B070-4AEC-AE28-EB118B6DDD49}" dt="2021-09-17T12:12:56.705" v="2802" actId="20577"/>
          <ac:spMkLst>
            <pc:docMk/>
            <pc:sldMk cId="921850558" sldId="282"/>
            <ac:spMk id="2" creationId="{3CA05B86-3B4D-4B32-A1CF-699876D81034}"/>
          </ac:spMkLst>
        </pc:spChg>
        <pc:spChg chg="mod">
          <ac:chgData name="Liu Jingming" userId="baff02d8-30c2-42be-a3a0-27302429d3f7" providerId="ADAL" clId="{B13B1D04-B070-4AEC-AE28-EB118B6DDD49}" dt="2021-09-17T12:13:04.707" v="2826" actId="20577"/>
          <ac:spMkLst>
            <pc:docMk/>
            <pc:sldMk cId="921850558" sldId="282"/>
            <ac:spMk id="3" creationId="{D8EA88EB-78BA-4E14-B99B-3A3BD0EDDBB3}"/>
          </ac:spMkLst>
        </pc:spChg>
        <pc:graphicFrameChg chg="add mod">
          <ac:chgData name="Liu Jingming" userId="baff02d8-30c2-42be-a3a0-27302429d3f7" providerId="ADAL" clId="{B13B1D04-B070-4AEC-AE28-EB118B6DDD49}" dt="2021-09-19T12:12:13.373" v="3052" actId="1076"/>
          <ac:graphicFrameMkLst>
            <pc:docMk/>
            <pc:sldMk cId="921850558" sldId="282"/>
            <ac:graphicFrameMk id="4" creationId="{ADDBB8C7-FD70-4821-9909-60A4AB8F80AE}"/>
          </ac:graphicFrameMkLst>
        </pc:graphicFrameChg>
      </pc:sldChg>
      <pc:sldChg chg="modSp add mod">
        <pc:chgData name="Liu Jingming" userId="baff02d8-30c2-42be-a3a0-27302429d3f7" providerId="ADAL" clId="{B13B1D04-B070-4AEC-AE28-EB118B6DDD49}" dt="2021-09-17T14:15:04.659" v="2998" actId="2164"/>
        <pc:sldMkLst>
          <pc:docMk/>
          <pc:sldMk cId="763702255" sldId="283"/>
        </pc:sldMkLst>
        <pc:graphicFrameChg chg="modGraphic">
          <ac:chgData name="Liu Jingming" userId="baff02d8-30c2-42be-a3a0-27302429d3f7" providerId="ADAL" clId="{B13B1D04-B070-4AEC-AE28-EB118B6DDD49}" dt="2021-09-17T14:15:04.659" v="2998" actId="2164"/>
          <ac:graphicFrameMkLst>
            <pc:docMk/>
            <pc:sldMk cId="763702255" sldId="283"/>
            <ac:graphicFrameMk id="7" creationId="{4D2B86E2-2961-494D-AFA1-27A6D1D7E64A}"/>
          </ac:graphicFrameMkLst>
        </pc:graphicFrameChg>
      </pc:sldChg>
      <pc:sldChg chg="modSp add mod">
        <pc:chgData name="Liu Jingming" userId="baff02d8-30c2-42be-a3a0-27302429d3f7" providerId="ADAL" clId="{B13B1D04-B070-4AEC-AE28-EB118B6DDD49}" dt="2021-09-17T14:15:00.353" v="2997" actId="2164"/>
        <pc:sldMkLst>
          <pc:docMk/>
          <pc:sldMk cId="4072360413" sldId="284"/>
        </pc:sldMkLst>
        <pc:graphicFrameChg chg="modGraphic">
          <ac:chgData name="Liu Jingming" userId="baff02d8-30c2-42be-a3a0-27302429d3f7" providerId="ADAL" clId="{B13B1D04-B070-4AEC-AE28-EB118B6DDD49}" dt="2021-09-17T14:15:00.353" v="2997" actId="2164"/>
          <ac:graphicFrameMkLst>
            <pc:docMk/>
            <pc:sldMk cId="4072360413" sldId="284"/>
            <ac:graphicFrameMk id="7" creationId="{4D2B86E2-2961-494D-AFA1-27A6D1D7E64A}"/>
          </ac:graphicFrameMkLst>
        </pc:graphicFrameChg>
      </pc:sldChg>
      <pc:sldMasterChg chg="del delSldLayout">
        <pc:chgData name="Liu Jingming" userId="baff02d8-30c2-42be-a3a0-27302429d3f7" providerId="ADAL" clId="{B13B1D04-B070-4AEC-AE28-EB118B6DDD49}" dt="2021-09-15T02:19:15.348" v="918" actId="47"/>
        <pc:sldMasterMkLst>
          <pc:docMk/>
          <pc:sldMasterMk cId="4120188545" sldId="2147483696"/>
        </pc:sldMasterMkLst>
        <pc:sldLayoutChg chg="del">
          <pc:chgData name="Liu Jingming" userId="baff02d8-30c2-42be-a3a0-27302429d3f7" providerId="ADAL" clId="{B13B1D04-B070-4AEC-AE28-EB118B6DDD49}" dt="2021-09-15T02:19:15.348" v="918" actId="47"/>
          <pc:sldLayoutMkLst>
            <pc:docMk/>
            <pc:sldMasterMk cId="4120188545" sldId="2147483696"/>
            <pc:sldLayoutMk cId="2595111457" sldId="2147483697"/>
          </pc:sldLayoutMkLst>
        </pc:sldLayoutChg>
      </pc:sldMasterChg>
    </pc:docChg>
  </pc:docChgLst>
  <pc:docChgLst>
    <pc:chgData name="Liu Jingming" userId="baff02d8-30c2-42be-a3a0-27302429d3f7" providerId="ADAL" clId="{4AA6830C-EF5B-49EA-A687-F134ECAA14E4}"/>
    <pc:docChg chg="undo redo custSel addSld delSld modSld sldOrd">
      <pc:chgData name="Liu Jingming" userId="baff02d8-30c2-42be-a3a0-27302429d3f7" providerId="ADAL" clId="{4AA6830C-EF5B-49EA-A687-F134ECAA14E4}" dt="2021-09-06T14:53:13.237" v="915"/>
      <pc:docMkLst>
        <pc:docMk/>
      </pc:docMkLst>
      <pc:sldChg chg="modSp">
        <pc:chgData name="Liu Jingming" userId="baff02d8-30c2-42be-a3a0-27302429d3f7" providerId="ADAL" clId="{4AA6830C-EF5B-49EA-A687-F134ECAA14E4}" dt="2021-09-06T13:31:18.738" v="22"/>
        <pc:sldMkLst>
          <pc:docMk/>
          <pc:sldMk cId="878277765" sldId="256"/>
        </pc:sldMkLst>
        <pc:spChg chg="mod">
          <ac:chgData name="Liu Jingming" userId="baff02d8-30c2-42be-a3a0-27302429d3f7" providerId="ADAL" clId="{4AA6830C-EF5B-49EA-A687-F134ECAA14E4}" dt="2021-09-06T13:31:18.738" v="22"/>
          <ac:spMkLst>
            <pc:docMk/>
            <pc:sldMk cId="878277765" sldId="256"/>
            <ac:spMk id="2" creationId="{44BA462C-4C4C-4E46-86DA-D0FBFCFF7D99}"/>
          </ac:spMkLst>
        </pc:spChg>
        <pc:spChg chg="mod">
          <ac:chgData name="Liu Jingming" userId="baff02d8-30c2-42be-a3a0-27302429d3f7" providerId="ADAL" clId="{4AA6830C-EF5B-49EA-A687-F134ECAA14E4}" dt="2021-09-06T13:31:18.738" v="22"/>
          <ac:spMkLst>
            <pc:docMk/>
            <pc:sldMk cId="878277765" sldId="256"/>
            <ac:spMk id="3" creationId="{F66AFAF2-4663-48A7-8474-8867F8E9EA04}"/>
          </ac:spMkLst>
        </pc:spChg>
      </pc:sldChg>
      <pc:sldChg chg="addSp modSp mod">
        <pc:chgData name="Liu Jingming" userId="baff02d8-30c2-42be-a3a0-27302429d3f7" providerId="ADAL" clId="{4AA6830C-EF5B-49EA-A687-F134ECAA14E4}" dt="2021-09-06T14:49:51.536" v="907" actId="207"/>
        <pc:sldMkLst>
          <pc:docMk/>
          <pc:sldMk cId="2922412196" sldId="257"/>
        </pc:sldMkLst>
        <pc:spChg chg="mod">
          <ac:chgData name="Liu Jingming" userId="baff02d8-30c2-42be-a3a0-27302429d3f7" providerId="ADAL" clId="{4AA6830C-EF5B-49EA-A687-F134ECAA14E4}" dt="2021-09-06T13:31:18.738" v="22"/>
          <ac:spMkLst>
            <pc:docMk/>
            <pc:sldMk cId="2922412196" sldId="257"/>
            <ac:spMk id="2" creationId="{6CB12897-6179-4DAD-AF46-059635FD24CA}"/>
          </ac:spMkLst>
        </pc:spChg>
        <pc:spChg chg="mod">
          <ac:chgData name="Liu Jingming" userId="baff02d8-30c2-42be-a3a0-27302429d3f7" providerId="ADAL" clId="{4AA6830C-EF5B-49EA-A687-F134ECAA14E4}" dt="2021-09-06T14:49:51.536" v="907" actId="207"/>
          <ac:spMkLst>
            <pc:docMk/>
            <pc:sldMk cId="2922412196" sldId="257"/>
            <ac:spMk id="3" creationId="{0278D0FD-FC77-413C-937C-6755848317CC}"/>
          </ac:spMkLst>
        </pc:spChg>
        <pc:graphicFrameChg chg="add mod modGraphic">
          <ac:chgData name="Liu Jingming" userId="baff02d8-30c2-42be-a3a0-27302429d3f7" providerId="ADAL" clId="{4AA6830C-EF5B-49EA-A687-F134ECAA14E4}" dt="2021-09-06T14:44:07.500" v="880" actId="20577"/>
          <ac:graphicFrameMkLst>
            <pc:docMk/>
            <pc:sldMk cId="2922412196" sldId="257"/>
            <ac:graphicFrameMk id="4" creationId="{B5396F79-9B37-4650-A86C-3DDE8450CD52}"/>
          </ac:graphicFrameMkLst>
        </pc:graphicFrameChg>
      </pc:sldChg>
      <pc:sldChg chg="modSp setBg">
        <pc:chgData name="Liu Jingming" userId="baff02d8-30c2-42be-a3a0-27302429d3f7" providerId="ADAL" clId="{4AA6830C-EF5B-49EA-A687-F134ECAA14E4}" dt="2021-09-06T14:53:13.237" v="915"/>
        <pc:sldMkLst>
          <pc:docMk/>
          <pc:sldMk cId="3146240586" sldId="258"/>
        </pc:sldMkLst>
        <pc:graphicFrameChg chg="mod">
          <ac:chgData name="Liu Jingming" userId="baff02d8-30c2-42be-a3a0-27302429d3f7" providerId="ADAL" clId="{4AA6830C-EF5B-49EA-A687-F134ECAA14E4}" dt="2021-09-06T14:53:13.237" v="915"/>
          <ac:graphicFrameMkLst>
            <pc:docMk/>
            <pc:sldMk cId="3146240586" sldId="258"/>
            <ac:graphicFrameMk id="3" creationId="{073C5A0D-DFE8-4C7D-834F-C6443FF17576}"/>
          </ac:graphicFrameMkLst>
        </pc:graphicFrameChg>
      </pc:sldChg>
      <pc:sldChg chg="modSp del">
        <pc:chgData name="Liu Jingming" userId="baff02d8-30c2-42be-a3a0-27302429d3f7" providerId="ADAL" clId="{4AA6830C-EF5B-49EA-A687-F134ECAA14E4}" dt="2021-09-06T13:31:47.752" v="23" actId="47"/>
        <pc:sldMkLst>
          <pc:docMk/>
          <pc:sldMk cId="3834212498" sldId="258"/>
        </pc:sldMkLst>
        <pc:spChg chg="mod">
          <ac:chgData name="Liu Jingming" userId="baff02d8-30c2-42be-a3a0-27302429d3f7" providerId="ADAL" clId="{4AA6830C-EF5B-49EA-A687-F134ECAA14E4}" dt="2021-09-06T13:31:18.738" v="22"/>
          <ac:spMkLst>
            <pc:docMk/>
            <pc:sldMk cId="3834212498" sldId="258"/>
            <ac:spMk id="2" creationId="{C3CED465-7B94-4BA0-9363-2D50FDCC0F02}"/>
          </ac:spMkLst>
        </pc:spChg>
        <pc:spChg chg="mod">
          <ac:chgData name="Liu Jingming" userId="baff02d8-30c2-42be-a3a0-27302429d3f7" providerId="ADAL" clId="{4AA6830C-EF5B-49EA-A687-F134ECAA14E4}" dt="2021-09-06T13:31:18.738" v="22"/>
          <ac:spMkLst>
            <pc:docMk/>
            <pc:sldMk cId="3834212498" sldId="258"/>
            <ac:spMk id="3" creationId="{A686626F-7756-4F1F-A639-3638EB6B0A53}"/>
          </ac:spMkLst>
        </pc:spChg>
      </pc:sldChg>
      <pc:sldChg chg="addSp delSp modSp mod ord">
        <pc:chgData name="Liu Jingming" userId="baff02d8-30c2-42be-a3a0-27302429d3f7" providerId="ADAL" clId="{4AA6830C-EF5B-49EA-A687-F134ECAA14E4}" dt="2021-09-06T14:45:21.392" v="889"/>
        <pc:sldMkLst>
          <pc:docMk/>
          <pc:sldMk cId="1008062789" sldId="259"/>
        </pc:sldMkLst>
        <pc:spChg chg="mod">
          <ac:chgData name="Liu Jingming" userId="baff02d8-30c2-42be-a3a0-27302429d3f7" providerId="ADAL" clId="{4AA6830C-EF5B-49EA-A687-F134ECAA14E4}" dt="2021-09-06T13:31:18.738" v="22"/>
          <ac:spMkLst>
            <pc:docMk/>
            <pc:sldMk cId="1008062789" sldId="259"/>
            <ac:spMk id="2" creationId="{4E89302C-877D-431E-8561-688F2699F047}"/>
          </ac:spMkLst>
        </pc:spChg>
        <pc:spChg chg="del mod">
          <ac:chgData name="Liu Jingming" userId="baff02d8-30c2-42be-a3a0-27302429d3f7" providerId="ADAL" clId="{4AA6830C-EF5B-49EA-A687-F134ECAA14E4}" dt="2021-09-06T13:57:54.309" v="322"/>
          <ac:spMkLst>
            <pc:docMk/>
            <pc:sldMk cId="1008062789" sldId="259"/>
            <ac:spMk id="3" creationId="{229E375B-3A72-4EB5-A4A8-0339D7AF75E6}"/>
          </ac:spMkLst>
        </pc:spChg>
        <pc:graphicFrameChg chg="add mod">
          <ac:chgData name="Liu Jingming" userId="baff02d8-30c2-42be-a3a0-27302429d3f7" providerId="ADAL" clId="{4AA6830C-EF5B-49EA-A687-F134ECAA14E4}" dt="2021-09-06T14:45:21.392" v="889"/>
          <ac:graphicFrameMkLst>
            <pc:docMk/>
            <pc:sldMk cId="1008062789" sldId="259"/>
            <ac:graphicFrameMk id="6" creationId="{AB701242-A3F3-4A25-B41F-F3DE1C7A292E}"/>
          </ac:graphicFrameMkLst>
        </pc:graphicFrameChg>
        <pc:picChg chg="add mod modCrop">
          <ac:chgData name="Liu Jingming" userId="baff02d8-30c2-42be-a3a0-27302429d3f7" providerId="ADAL" clId="{4AA6830C-EF5B-49EA-A687-F134ECAA14E4}" dt="2021-09-06T13:58:15.208" v="329" actId="14100"/>
          <ac:picMkLst>
            <pc:docMk/>
            <pc:sldMk cId="1008062789" sldId="259"/>
            <ac:picMk id="5" creationId="{3462469A-CD8D-4F0A-A5AD-D7F45076CBE8}"/>
          </ac:picMkLst>
        </pc:picChg>
      </pc:sldChg>
      <pc:sldChg chg="modSp mod modShow">
        <pc:chgData name="Liu Jingming" userId="baff02d8-30c2-42be-a3a0-27302429d3f7" providerId="ADAL" clId="{4AA6830C-EF5B-49EA-A687-F134ECAA14E4}" dt="2021-09-06T14:48:36.526" v="901" actId="729"/>
        <pc:sldMkLst>
          <pc:docMk/>
          <pc:sldMk cId="473589856" sldId="260"/>
        </pc:sldMkLst>
        <pc:spChg chg="mod">
          <ac:chgData name="Liu Jingming" userId="baff02d8-30c2-42be-a3a0-27302429d3f7" providerId="ADAL" clId="{4AA6830C-EF5B-49EA-A687-F134ECAA14E4}" dt="2021-09-06T13:31:18.738" v="22"/>
          <ac:spMkLst>
            <pc:docMk/>
            <pc:sldMk cId="473589856" sldId="260"/>
            <ac:spMk id="2" creationId="{8D4E36F3-C47F-466B-925D-492739A64740}"/>
          </ac:spMkLst>
        </pc:spChg>
        <pc:spChg chg="mod">
          <ac:chgData name="Liu Jingming" userId="baff02d8-30c2-42be-a3a0-27302429d3f7" providerId="ADAL" clId="{4AA6830C-EF5B-49EA-A687-F134ECAA14E4}" dt="2021-09-06T13:58:40.410" v="341" actId="20577"/>
          <ac:spMkLst>
            <pc:docMk/>
            <pc:sldMk cId="473589856" sldId="260"/>
            <ac:spMk id="3" creationId="{EC8C4BD8-08A3-4BD1-B6D6-5F0444F4C3E7}"/>
          </ac:spMkLst>
        </pc:spChg>
      </pc:sldChg>
      <pc:sldChg chg="modSp mod modShow">
        <pc:chgData name="Liu Jingming" userId="baff02d8-30c2-42be-a3a0-27302429d3f7" providerId="ADAL" clId="{4AA6830C-EF5B-49EA-A687-F134ECAA14E4}" dt="2021-09-06T14:48:41.752" v="902" actId="729"/>
        <pc:sldMkLst>
          <pc:docMk/>
          <pc:sldMk cId="379343728" sldId="261"/>
        </pc:sldMkLst>
        <pc:spChg chg="mod">
          <ac:chgData name="Liu Jingming" userId="baff02d8-30c2-42be-a3a0-27302429d3f7" providerId="ADAL" clId="{4AA6830C-EF5B-49EA-A687-F134ECAA14E4}" dt="2021-09-06T13:31:18.738" v="22"/>
          <ac:spMkLst>
            <pc:docMk/>
            <pc:sldMk cId="379343728" sldId="261"/>
            <ac:spMk id="2" creationId="{A3929687-8B98-4D93-B31F-36DBDC01D5ED}"/>
          </ac:spMkLst>
        </pc:spChg>
        <pc:spChg chg="mod">
          <ac:chgData name="Liu Jingming" userId="baff02d8-30c2-42be-a3a0-27302429d3f7" providerId="ADAL" clId="{4AA6830C-EF5B-49EA-A687-F134ECAA14E4}" dt="2021-09-06T14:00:14.591" v="342" actId="20577"/>
          <ac:spMkLst>
            <pc:docMk/>
            <pc:sldMk cId="379343728" sldId="261"/>
            <ac:spMk id="3" creationId="{AFE15EF9-7317-48BA-9CA4-BCFFD956AF38}"/>
          </ac:spMkLst>
        </pc:spChg>
      </pc:sldChg>
      <pc:sldChg chg="modSp mod modShow">
        <pc:chgData name="Liu Jingming" userId="baff02d8-30c2-42be-a3a0-27302429d3f7" providerId="ADAL" clId="{4AA6830C-EF5B-49EA-A687-F134ECAA14E4}" dt="2021-09-06T14:48:43.649" v="903" actId="729"/>
        <pc:sldMkLst>
          <pc:docMk/>
          <pc:sldMk cId="1007353708" sldId="262"/>
        </pc:sldMkLst>
        <pc:spChg chg="mod">
          <ac:chgData name="Liu Jingming" userId="baff02d8-30c2-42be-a3a0-27302429d3f7" providerId="ADAL" clId="{4AA6830C-EF5B-49EA-A687-F134ECAA14E4}" dt="2021-09-06T13:31:18.738" v="22"/>
          <ac:spMkLst>
            <pc:docMk/>
            <pc:sldMk cId="1007353708" sldId="262"/>
            <ac:spMk id="2" creationId="{7092B929-EE3E-4385-8941-22F8FB7C9D65}"/>
          </ac:spMkLst>
        </pc:spChg>
        <pc:spChg chg="mod">
          <ac:chgData name="Liu Jingming" userId="baff02d8-30c2-42be-a3a0-27302429d3f7" providerId="ADAL" clId="{4AA6830C-EF5B-49EA-A687-F134ECAA14E4}" dt="2021-09-06T13:31:18.738" v="22"/>
          <ac:spMkLst>
            <pc:docMk/>
            <pc:sldMk cId="1007353708" sldId="262"/>
            <ac:spMk id="3" creationId="{5F60EBF8-0DA1-43CE-8968-54627C3C0857}"/>
          </ac:spMkLst>
        </pc:spChg>
      </pc:sldChg>
      <pc:sldChg chg="addSp delSp modSp mod setBg setClrOvrMap">
        <pc:chgData name="Liu Jingming" userId="baff02d8-30c2-42be-a3a0-27302429d3f7" providerId="ADAL" clId="{4AA6830C-EF5B-49EA-A687-F134ECAA14E4}" dt="2021-09-06T14:03:29.759" v="362" actId="26606"/>
        <pc:sldMkLst>
          <pc:docMk/>
          <pc:sldMk cId="859786719" sldId="263"/>
        </pc:sldMkLst>
        <pc:spChg chg="mod">
          <ac:chgData name="Liu Jingming" userId="baff02d8-30c2-42be-a3a0-27302429d3f7" providerId="ADAL" clId="{4AA6830C-EF5B-49EA-A687-F134ECAA14E4}" dt="2021-09-06T14:03:29.759" v="362" actId="26606"/>
          <ac:spMkLst>
            <pc:docMk/>
            <pc:sldMk cId="859786719" sldId="263"/>
            <ac:spMk id="2" creationId="{9B3A91F5-61B0-41E9-9EAD-2422DE5AD278}"/>
          </ac:spMkLst>
        </pc:spChg>
        <pc:spChg chg="mod ord">
          <ac:chgData name="Liu Jingming" userId="baff02d8-30c2-42be-a3a0-27302429d3f7" providerId="ADAL" clId="{4AA6830C-EF5B-49EA-A687-F134ECAA14E4}" dt="2021-09-06T14:03:29.759" v="362" actId="26606"/>
          <ac:spMkLst>
            <pc:docMk/>
            <pc:sldMk cId="859786719" sldId="263"/>
            <ac:spMk id="3" creationId="{D9CD8AD1-C20D-48C5-9707-4EF5134459E1}"/>
          </ac:spMkLst>
        </pc:spChg>
        <pc:spChg chg="add del">
          <ac:chgData name="Liu Jingming" userId="baff02d8-30c2-42be-a3a0-27302429d3f7" providerId="ADAL" clId="{4AA6830C-EF5B-49EA-A687-F134ECAA14E4}" dt="2021-09-06T14:03:26.598" v="360" actId="26606"/>
          <ac:spMkLst>
            <pc:docMk/>
            <pc:sldMk cId="859786719" sldId="263"/>
            <ac:spMk id="12" creationId="{231BF440-39FA-4087-84CC-2EEC0BBDAF29}"/>
          </ac:spMkLst>
        </pc:spChg>
        <pc:spChg chg="add del">
          <ac:chgData name="Liu Jingming" userId="baff02d8-30c2-42be-a3a0-27302429d3f7" providerId="ADAL" clId="{4AA6830C-EF5B-49EA-A687-F134ECAA14E4}" dt="2021-09-06T14:03:26.598" v="360" actId="26606"/>
          <ac:spMkLst>
            <pc:docMk/>
            <pc:sldMk cId="859786719" sldId="263"/>
            <ac:spMk id="14" creationId="{F04E4CBA-303B-48BD-8451-C2701CB0EEBF}"/>
          </ac:spMkLst>
        </pc:spChg>
        <pc:spChg chg="add del">
          <ac:chgData name="Liu Jingming" userId="baff02d8-30c2-42be-a3a0-27302429d3f7" providerId="ADAL" clId="{4AA6830C-EF5B-49EA-A687-F134ECAA14E4}" dt="2021-09-06T14:03:26.598" v="360" actId="26606"/>
          <ac:spMkLst>
            <pc:docMk/>
            <pc:sldMk cId="859786719" sldId="263"/>
            <ac:spMk id="16" creationId="{F6CA58B3-AFCC-4A40-9882-50D5080879B0}"/>
          </ac:spMkLst>
        </pc:spChg>
        <pc:spChg chg="add del">
          <ac:chgData name="Liu Jingming" userId="baff02d8-30c2-42be-a3a0-27302429d3f7" providerId="ADAL" clId="{4AA6830C-EF5B-49EA-A687-F134ECAA14E4}" dt="2021-09-06T14:03:26.598" v="360" actId="26606"/>
          <ac:spMkLst>
            <pc:docMk/>
            <pc:sldMk cId="859786719" sldId="263"/>
            <ac:spMk id="18" creationId="{75C56826-D4E5-42ED-8529-079651CB3005}"/>
          </ac:spMkLst>
        </pc:spChg>
        <pc:spChg chg="add del">
          <ac:chgData name="Liu Jingming" userId="baff02d8-30c2-42be-a3a0-27302429d3f7" providerId="ADAL" clId="{4AA6830C-EF5B-49EA-A687-F134ECAA14E4}" dt="2021-09-06T14:03:26.598" v="360" actId="26606"/>
          <ac:spMkLst>
            <pc:docMk/>
            <pc:sldMk cId="859786719" sldId="263"/>
            <ac:spMk id="20" creationId="{82095FCE-EF05-4443-B97A-85DEE3A5CA17}"/>
          </ac:spMkLst>
        </pc:spChg>
        <pc:spChg chg="add del">
          <ac:chgData name="Liu Jingming" userId="baff02d8-30c2-42be-a3a0-27302429d3f7" providerId="ADAL" clId="{4AA6830C-EF5B-49EA-A687-F134ECAA14E4}" dt="2021-09-06T14:03:26.598" v="360" actId="26606"/>
          <ac:spMkLst>
            <pc:docMk/>
            <pc:sldMk cId="859786719" sldId="263"/>
            <ac:spMk id="22" creationId="{CA00AE6B-AA30-4CF8-BA6F-339B780AD76C}"/>
          </ac:spMkLst>
        </pc:spChg>
        <pc:spChg chg="add del">
          <ac:chgData name="Liu Jingming" userId="baff02d8-30c2-42be-a3a0-27302429d3f7" providerId="ADAL" clId="{4AA6830C-EF5B-49EA-A687-F134ECAA14E4}" dt="2021-09-06T14:03:29.759" v="362" actId="26606"/>
          <ac:spMkLst>
            <pc:docMk/>
            <pc:sldMk cId="859786719" sldId="263"/>
            <ac:spMk id="24" creationId="{2B566528-1B12-4246-9431-5C2D7D081168}"/>
          </ac:spMkLst>
        </pc:spChg>
        <pc:grpChg chg="add del">
          <ac:chgData name="Liu Jingming" userId="baff02d8-30c2-42be-a3a0-27302429d3f7" providerId="ADAL" clId="{4AA6830C-EF5B-49EA-A687-F134ECAA14E4}" dt="2021-09-06T14:03:29.759" v="362" actId="26606"/>
          <ac:grpSpMkLst>
            <pc:docMk/>
            <pc:sldMk cId="859786719" sldId="263"/>
            <ac:grpSpMk id="25" creationId="{287F69AB-2350-44E3-9076-00265B93F313}"/>
          </ac:grpSpMkLst>
        </pc:grpChg>
        <pc:grpChg chg="add del">
          <ac:chgData name="Liu Jingming" userId="baff02d8-30c2-42be-a3a0-27302429d3f7" providerId="ADAL" clId="{4AA6830C-EF5B-49EA-A687-F134ECAA14E4}" dt="2021-09-06T14:03:29.759" v="362" actId="26606"/>
          <ac:grpSpMkLst>
            <pc:docMk/>
            <pc:sldMk cId="859786719" sldId="263"/>
            <ac:grpSpMk id="27" creationId="{3EA7D759-6BEF-4CBD-A325-BCFA77832B3F}"/>
          </ac:grpSpMkLst>
        </pc:grpChg>
        <pc:picChg chg="add mod ord modCrop">
          <ac:chgData name="Liu Jingming" userId="baff02d8-30c2-42be-a3a0-27302429d3f7" providerId="ADAL" clId="{4AA6830C-EF5B-49EA-A687-F134ECAA14E4}" dt="2021-09-06T14:03:29.759" v="362" actId="26606"/>
          <ac:picMkLst>
            <pc:docMk/>
            <pc:sldMk cId="859786719" sldId="263"/>
            <ac:picMk id="5" creationId="{BED42C4B-0E35-4355-85C9-82B3DCBC94C0}"/>
          </ac:picMkLst>
        </pc:picChg>
        <pc:picChg chg="add mod ord modCrop">
          <ac:chgData name="Liu Jingming" userId="baff02d8-30c2-42be-a3a0-27302429d3f7" providerId="ADAL" clId="{4AA6830C-EF5B-49EA-A687-F134ECAA14E4}" dt="2021-09-06T14:03:29.759" v="362" actId="26606"/>
          <ac:picMkLst>
            <pc:docMk/>
            <pc:sldMk cId="859786719" sldId="263"/>
            <ac:picMk id="7" creationId="{B7F8E16E-A3E1-4EF0-98F0-74406013BF45}"/>
          </ac:picMkLst>
        </pc:picChg>
      </pc:sldChg>
      <pc:sldChg chg="addSp modSp mod">
        <pc:chgData name="Liu Jingming" userId="baff02d8-30c2-42be-a3a0-27302429d3f7" providerId="ADAL" clId="{4AA6830C-EF5B-49EA-A687-F134ECAA14E4}" dt="2021-09-06T14:46:18.498" v="900"/>
        <pc:sldMkLst>
          <pc:docMk/>
          <pc:sldMk cId="2998388000" sldId="264"/>
        </pc:sldMkLst>
        <pc:spChg chg="mod">
          <ac:chgData name="Liu Jingming" userId="baff02d8-30c2-42be-a3a0-27302429d3f7" providerId="ADAL" clId="{4AA6830C-EF5B-49EA-A687-F134ECAA14E4}" dt="2021-09-06T13:31:18.738" v="22"/>
          <ac:spMkLst>
            <pc:docMk/>
            <pc:sldMk cId="2998388000" sldId="264"/>
            <ac:spMk id="2" creationId="{3FD77151-7ECD-45C8-8138-23FDB488EC81}"/>
          </ac:spMkLst>
        </pc:spChg>
        <pc:spChg chg="mod">
          <ac:chgData name="Liu Jingming" userId="baff02d8-30c2-42be-a3a0-27302429d3f7" providerId="ADAL" clId="{4AA6830C-EF5B-49EA-A687-F134ECAA14E4}" dt="2021-09-06T13:31:18.738" v="22"/>
          <ac:spMkLst>
            <pc:docMk/>
            <pc:sldMk cId="2998388000" sldId="264"/>
            <ac:spMk id="3" creationId="{2800E14F-92A2-441E-A476-813E9ECAC939}"/>
          </ac:spMkLst>
        </pc:spChg>
        <pc:graphicFrameChg chg="add mod modGraphic">
          <ac:chgData name="Liu Jingming" userId="baff02d8-30c2-42be-a3a0-27302429d3f7" providerId="ADAL" clId="{4AA6830C-EF5B-49EA-A687-F134ECAA14E4}" dt="2021-09-06T14:46:18.498" v="900"/>
          <ac:graphicFrameMkLst>
            <pc:docMk/>
            <pc:sldMk cId="2998388000" sldId="264"/>
            <ac:graphicFrameMk id="4" creationId="{9E96E606-0EB9-40A7-BCEC-38021E074710}"/>
          </ac:graphicFrameMkLst>
        </pc:graphicFrameChg>
      </pc:sldChg>
      <pc:sldChg chg="modSp add mod">
        <pc:chgData name="Liu Jingming" userId="baff02d8-30c2-42be-a3a0-27302429d3f7" providerId="ADAL" clId="{4AA6830C-EF5B-49EA-A687-F134ECAA14E4}" dt="2021-09-06T13:32:24.752" v="26" actId="207"/>
        <pc:sldMkLst>
          <pc:docMk/>
          <pc:sldMk cId="2194890329" sldId="265"/>
        </pc:sldMkLst>
        <pc:spChg chg="mod">
          <ac:chgData name="Liu Jingming" userId="baff02d8-30c2-42be-a3a0-27302429d3f7" providerId="ADAL" clId="{4AA6830C-EF5B-49EA-A687-F134ECAA14E4}" dt="2021-09-06T13:32:24.752" v="26" actId="207"/>
          <ac:spMkLst>
            <pc:docMk/>
            <pc:sldMk cId="2194890329" sldId="265"/>
            <ac:spMk id="3" creationId="{0278D0FD-FC77-413C-937C-6755848317CC}"/>
          </ac:spMkLst>
        </pc:spChg>
      </pc:sldChg>
      <pc:sldChg chg="addSp modSp new mod">
        <pc:chgData name="Liu Jingming" userId="baff02d8-30c2-42be-a3a0-27302429d3f7" providerId="ADAL" clId="{4AA6830C-EF5B-49EA-A687-F134ECAA14E4}" dt="2021-09-06T14:46:10.588" v="898"/>
        <pc:sldMkLst>
          <pc:docMk/>
          <pc:sldMk cId="43645415" sldId="266"/>
        </pc:sldMkLst>
        <pc:spChg chg="mod">
          <ac:chgData name="Liu Jingming" userId="baff02d8-30c2-42be-a3a0-27302429d3f7" providerId="ADAL" clId="{4AA6830C-EF5B-49EA-A687-F134ECAA14E4}" dt="2021-09-06T13:48:58.509" v="129" actId="27636"/>
          <ac:spMkLst>
            <pc:docMk/>
            <pc:sldMk cId="43645415" sldId="266"/>
            <ac:spMk id="2" creationId="{F212382B-9552-4544-8745-52E29CEE409D}"/>
          </ac:spMkLst>
        </pc:spChg>
        <pc:spChg chg="mod">
          <ac:chgData name="Liu Jingming" userId="baff02d8-30c2-42be-a3a0-27302429d3f7" providerId="ADAL" clId="{4AA6830C-EF5B-49EA-A687-F134ECAA14E4}" dt="2021-09-06T14:06:04.783" v="528" actId="20577"/>
          <ac:spMkLst>
            <pc:docMk/>
            <pc:sldMk cId="43645415" sldId="266"/>
            <ac:spMk id="3" creationId="{8C2B0CF4-2E4D-4166-8361-55F1A9DEF991}"/>
          </ac:spMkLst>
        </pc:spChg>
        <pc:graphicFrameChg chg="add mod modGraphic">
          <ac:chgData name="Liu Jingming" userId="baff02d8-30c2-42be-a3a0-27302429d3f7" providerId="ADAL" clId="{4AA6830C-EF5B-49EA-A687-F134ECAA14E4}" dt="2021-09-06T14:46:10.588" v="898"/>
          <ac:graphicFrameMkLst>
            <pc:docMk/>
            <pc:sldMk cId="43645415" sldId="266"/>
            <ac:graphicFrameMk id="4" creationId="{73D88766-E0D7-4AD0-9E1A-50E34CD90A83}"/>
          </ac:graphicFrameMkLst>
        </pc:graphicFrameChg>
      </pc:sldChg>
      <pc:sldChg chg="modSp new del mod">
        <pc:chgData name="Liu Jingming" userId="baff02d8-30c2-42be-a3a0-27302429d3f7" providerId="ADAL" clId="{4AA6830C-EF5B-49EA-A687-F134ECAA14E4}" dt="2021-09-06T13:33:30.981" v="124" actId="2696"/>
        <pc:sldMkLst>
          <pc:docMk/>
          <pc:sldMk cId="3596781363" sldId="266"/>
        </pc:sldMkLst>
        <pc:spChg chg="mod">
          <ac:chgData name="Liu Jingming" userId="baff02d8-30c2-42be-a3a0-27302429d3f7" providerId="ADAL" clId="{4AA6830C-EF5B-49EA-A687-F134ECAA14E4}" dt="2021-09-06T13:32:40.430" v="31" actId="20577"/>
          <ac:spMkLst>
            <pc:docMk/>
            <pc:sldMk cId="3596781363" sldId="266"/>
            <ac:spMk id="2" creationId="{8F599C09-D5BF-4513-A703-AB7D1A707A77}"/>
          </ac:spMkLst>
        </pc:spChg>
        <pc:spChg chg="mod">
          <ac:chgData name="Liu Jingming" userId="baff02d8-30c2-42be-a3a0-27302429d3f7" providerId="ADAL" clId="{4AA6830C-EF5B-49EA-A687-F134ECAA14E4}" dt="2021-09-06T13:33:27.228" v="123" actId="5793"/>
          <ac:spMkLst>
            <pc:docMk/>
            <pc:sldMk cId="3596781363" sldId="266"/>
            <ac:spMk id="3" creationId="{B5C5B53C-BD73-449F-B5DF-D011EFF53FD4}"/>
          </ac:spMkLst>
        </pc:spChg>
      </pc:sldChg>
      <pc:sldChg chg="addSp delSp modSp new mod ord setBg modNotesTx">
        <pc:chgData name="Liu Jingming" userId="baff02d8-30c2-42be-a3a0-27302429d3f7" providerId="ADAL" clId="{4AA6830C-EF5B-49EA-A687-F134ECAA14E4}" dt="2021-09-06T14:44:57.451" v="888"/>
        <pc:sldMkLst>
          <pc:docMk/>
          <pc:sldMk cId="305993633" sldId="267"/>
        </pc:sldMkLst>
        <pc:spChg chg="del mod">
          <ac:chgData name="Liu Jingming" userId="baff02d8-30c2-42be-a3a0-27302429d3f7" providerId="ADAL" clId="{4AA6830C-EF5B-49EA-A687-F134ECAA14E4}" dt="2021-09-06T13:50:54.949" v="142" actId="478"/>
          <ac:spMkLst>
            <pc:docMk/>
            <pc:sldMk cId="305993633" sldId="267"/>
            <ac:spMk id="2" creationId="{11D28E65-B54B-4376-AFD1-FEA81A652794}"/>
          </ac:spMkLst>
        </pc:spChg>
        <pc:spChg chg="mod">
          <ac:chgData name="Liu Jingming" userId="baff02d8-30c2-42be-a3a0-27302429d3f7" providerId="ADAL" clId="{4AA6830C-EF5B-49EA-A687-F134ECAA14E4}" dt="2021-09-06T13:53:53.897" v="234"/>
          <ac:spMkLst>
            <pc:docMk/>
            <pc:sldMk cId="305993633" sldId="267"/>
            <ac:spMk id="3" creationId="{08EDC0D2-A1DF-418D-A92C-5DBAB626079A}"/>
          </ac:spMkLst>
        </pc:spChg>
        <pc:spChg chg="add del mod">
          <ac:chgData name="Liu Jingming" userId="baff02d8-30c2-42be-a3a0-27302429d3f7" providerId="ADAL" clId="{4AA6830C-EF5B-49EA-A687-F134ECAA14E4}" dt="2021-09-06T13:50:59.957" v="145" actId="478"/>
          <ac:spMkLst>
            <pc:docMk/>
            <pc:sldMk cId="305993633" sldId="267"/>
            <ac:spMk id="6" creationId="{63307E77-04FA-42AF-ADB8-94E8B66D96C1}"/>
          </ac:spMkLst>
        </pc:spChg>
        <pc:graphicFrameChg chg="add mod modGraphic">
          <ac:chgData name="Liu Jingming" userId="baff02d8-30c2-42be-a3a0-27302429d3f7" providerId="ADAL" clId="{4AA6830C-EF5B-49EA-A687-F134ECAA14E4}" dt="2021-09-06T14:44:57.451" v="888"/>
          <ac:graphicFrameMkLst>
            <pc:docMk/>
            <pc:sldMk cId="305993633" sldId="267"/>
            <ac:graphicFrameMk id="8" creationId="{1F8E93E0-3732-4949-B980-EB91EE5B1D03}"/>
          </ac:graphicFrameMkLst>
        </pc:graphicFrameChg>
        <pc:picChg chg="add del mod">
          <ac:chgData name="Liu Jingming" userId="baff02d8-30c2-42be-a3a0-27302429d3f7" providerId="ADAL" clId="{4AA6830C-EF5B-49EA-A687-F134ECAA14E4}" dt="2021-09-06T13:50:58.145" v="144" actId="478"/>
          <ac:picMkLst>
            <pc:docMk/>
            <pc:sldMk cId="305993633" sldId="267"/>
            <ac:picMk id="4" creationId="{9FB0E6EC-E90D-4CF5-ABE3-4A82340C4C4B}"/>
          </ac:picMkLst>
        </pc:picChg>
        <pc:picChg chg="add mod">
          <ac:chgData name="Liu Jingming" userId="baff02d8-30c2-42be-a3a0-27302429d3f7" providerId="ADAL" clId="{4AA6830C-EF5B-49EA-A687-F134ECAA14E4}" dt="2021-09-06T13:54:16.180" v="237" actId="1076"/>
          <ac:picMkLst>
            <pc:docMk/>
            <pc:sldMk cId="305993633" sldId="267"/>
            <ac:picMk id="7" creationId="{BCF28138-DEED-4B56-958D-0CD1C9E73D4D}"/>
          </ac:picMkLst>
        </pc:picChg>
      </pc:sldChg>
      <pc:sldChg chg="addSp delSp modSp new mod setBg">
        <pc:chgData name="Liu Jingming" userId="baff02d8-30c2-42be-a3a0-27302429d3f7" providerId="ADAL" clId="{4AA6830C-EF5B-49EA-A687-F134ECAA14E4}" dt="2021-09-06T14:45:57.555" v="896"/>
        <pc:sldMkLst>
          <pc:docMk/>
          <pc:sldMk cId="2385616040" sldId="268"/>
        </pc:sldMkLst>
        <pc:spChg chg="del mod">
          <ac:chgData name="Liu Jingming" userId="baff02d8-30c2-42be-a3a0-27302429d3f7" providerId="ADAL" clId="{4AA6830C-EF5B-49EA-A687-F134ECAA14E4}" dt="2021-09-06T14:37:00.920" v="804" actId="478"/>
          <ac:spMkLst>
            <pc:docMk/>
            <pc:sldMk cId="2385616040" sldId="268"/>
            <ac:spMk id="2" creationId="{B47BA130-D2C6-4B38-AEBC-3426357A6455}"/>
          </ac:spMkLst>
        </pc:spChg>
        <pc:spChg chg="del">
          <ac:chgData name="Liu Jingming" userId="baff02d8-30c2-42be-a3a0-27302429d3f7" providerId="ADAL" clId="{4AA6830C-EF5B-49EA-A687-F134ECAA14E4}" dt="2021-09-06T14:17:31.521" v="531" actId="478"/>
          <ac:spMkLst>
            <pc:docMk/>
            <pc:sldMk cId="2385616040" sldId="268"/>
            <ac:spMk id="3" creationId="{1C4E8EA6-0E9B-41AF-B327-FD427530E4CD}"/>
          </ac:spMkLst>
        </pc:spChg>
        <pc:spChg chg="add del">
          <ac:chgData name="Liu Jingming" userId="baff02d8-30c2-42be-a3a0-27302429d3f7" providerId="ADAL" clId="{4AA6830C-EF5B-49EA-A687-F134ECAA14E4}" dt="2021-09-06T14:23:20.070" v="533" actId="478"/>
          <ac:spMkLst>
            <pc:docMk/>
            <pc:sldMk cId="2385616040" sldId="268"/>
            <ac:spMk id="6" creationId="{719362F6-FA56-43D4-8F1D-A32A18E69900}"/>
          </ac:spMkLst>
        </pc:spChg>
        <pc:spChg chg="add del mod">
          <ac:chgData name="Liu Jingming" userId="baff02d8-30c2-42be-a3a0-27302429d3f7" providerId="ADAL" clId="{4AA6830C-EF5B-49EA-A687-F134ECAA14E4}" dt="2021-09-06T14:35:24.508" v="799" actId="478"/>
          <ac:spMkLst>
            <pc:docMk/>
            <pc:sldMk cId="2385616040" sldId="268"/>
            <ac:spMk id="7" creationId="{502FC87C-D9B0-4C94-B53C-5608AF3DE58F}"/>
          </ac:spMkLst>
        </pc:spChg>
        <pc:spChg chg="add mod">
          <ac:chgData name="Liu Jingming" userId="baff02d8-30c2-42be-a3a0-27302429d3f7" providerId="ADAL" clId="{4AA6830C-EF5B-49EA-A687-F134ECAA14E4}" dt="2021-09-06T14:45:48.518" v="894" actId="1076"/>
          <ac:spMkLst>
            <pc:docMk/>
            <pc:sldMk cId="2385616040" sldId="268"/>
            <ac:spMk id="13" creationId="{79B9369C-BCF0-4E7D-8557-7AF6D32A5649}"/>
          </ac:spMkLst>
        </pc:spChg>
        <pc:spChg chg="add mod">
          <ac:chgData name="Liu Jingming" userId="baff02d8-30c2-42be-a3a0-27302429d3f7" providerId="ADAL" clId="{4AA6830C-EF5B-49EA-A687-F134ECAA14E4}" dt="2021-09-06T14:45:42.402" v="892" actId="1076"/>
          <ac:spMkLst>
            <pc:docMk/>
            <pc:sldMk cId="2385616040" sldId="268"/>
            <ac:spMk id="14" creationId="{F82D386A-3DC5-442B-B619-8DF08FF46D7F}"/>
          </ac:spMkLst>
        </pc:spChg>
        <pc:spChg chg="add mod">
          <ac:chgData name="Liu Jingming" userId="baff02d8-30c2-42be-a3a0-27302429d3f7" providerId="ADAL" clId="{4AA6830C-EF5B-49EA-A687-F134ECAA14E4}" dt="2021-09-06T14:45:42.402" v="892" actId="1076"/>
          <ac:spMkLst>
            <pc:docMk/>
            <pc:sldMk cId="2385616040" sldId="268"/>
            <ac:spMk id="16" creationId="{79DB7D44-FE0E-4C4F-A944-8980B3166814}"/>
          </ac:spMkLst>
        </pc:spChg>
        <pc:spChg chg="add mod">
          <ac:chgData name="Liu Jingming" userId="baff02d8-30c2-42be-a3a0-27302429d3f7" providerId="ADAL" clId="{4AA6830C-EF5B-49EA-A687-F134ECAA14E4}" dt="2021-09-06T14:45:42.402" v="892" actId="1076"/>
          <ac:spMkLst>
            <pc:docMk/>
            <pc:sldMk cId="2385616040" sldId="268"/>
            <ac:spMk id="18" creationId="{918BD6BE-38D4-4E55-9412-4BF094CD1EED}"/>
          </ac:spMkLst>
        </pc:spChg>
        <pc:spChg chg="add mod">
          <ac:chgData name="Liu Jingming" userId="baff02d8-30c2-42be-a3a0-27302429d3f7" providerId="ADAL" clId="{4AA6830C-EF5B-49EA-A687-F134ECAA14E4}" dt="2021-09-06T14:45:42.402" v="892" actId="1076"/>
          <ac:spMkLst>
            <pc:docMk/>
            <pc:sldMk cId="2385616040" sldId="268"/>
            <ac:spMk id="20" creationId="{BB107BB7-1B6F-40B7-9A5E-61067F5A7555}"/>
          </ac:spMkLst>
        </pc:spChg>
        <pc:spChg chg="add mod">
          <ac:chgData name="Liu Jingming" userId="baff02d8-30c2-42be-a3a0-27302429d3f7" providerId="ADAL" clId="{4AA6830C-EF5B-49EA-A687-F134ECAA14E4}" dt="2021-09-06T14:45:42.402" v="892" actId="1076"/>
          <ac:spMkLst>
            <pc:docMk/>
            <pc:sldMk cId="2385616040" sldId="268"/>
            <ac:spMk id="31" creationId="{2A5635A7-EDF1-4C6D-B02F-89E7F21B3698}"/>
          </ac:spMkLst>
        </pc:spChg>
        <pc:spChg chg="add del mod">
          <ac:chgData name="Liu Jingming" userId="baff02d8-30c2-42be-a3a0-27302429d3f7" providerId="ADAL" clId="{4AA6830C-EF5B-49EA-A687-F134ECAA14E4}" dt="2021-09-06T14:33:17.556" v="707"/>
          <ac:spMkLst>
            <pc:docMk/>
            <pc:sldMk cId="2385616040" sldId="268"/>
            <ac:spMk id="33" creationId="{EB1C9FE1-478B-4E4C-90B7-8DE53DB58D7B}"/>
          </ac:spMkLst>
        </pc:spChg>
        <pc:spChg chg="add mod">
          <ac:chgData name="Liu Jingming" userId="baff02d8-30c2-42be-a3a0-27302429d3f7" providerId="ADAL" clId="{4AA6830C-EF5B-49EA-A687-F134ECAA14E4}" dt="2021-09-06T14:45:42.402" v="892" actId="1076"/>
          <ac:spMkLst>
            <pc:docMk/>
            <pc:sldMk cId="2385616040" sldId="268"/>
            <ac:spMk id="34" creationId="{950EAB16-4C5D-4DBF-B2EE-A290EB44CDA2}"/>
          </ac:spMkLst>
        </pc:spChg>
        <pc:spChg chg="add mod">
          <ac:chgData name="Liu Jingming" userId="baff02d8-30c2-42be-a3a0-27302429d3f7" providerId="ADAL" clId="{4AA6830C-EF5B-49EA-A687-F134ECAA14E4}" dt="2021-09-06T14:45:42.402" v="892" actId="1076"/>
          <ac:spMkLst>
            <pc:docMk/>
            <pc:sldMk cId="2385616040" sldId="268"/>
            <ac:spMk id="37" creationId="{4B8EE726-B07C-4095-B21A-69963B42E353}"/>
          </ac:spMkLst>
        </pc:spChg>
        <pc:spChg chg="add del">
          <ac:chgData name="Liu Jingming" userId="baff02d8-30c2-42be-a3a0-27302429d3f7" providerId="ADAL" clId="{4AA6830C-EF5B-49EA-A687-F134ECAA14E4}" dt="2021-09-06T14:35:52.463" v="801" actId="11529"/>
          <ac:spMkLst>
            <pc:docMk/>
            <pc:sldMk cId="2385616040" sldId="268"/>
            <ac:spMk id="41" creationId="{0B8779FC-0653-4C83-AC52-B8169DAF9ED0}"/>
          </ac:spMkLst>
        </pc:spChg>
        <pc:spChg chg="add mod">
          <ac:chgData name="Liu Jingming" userId="baff02d8-30c2-42be-a3a0-27302429d3f7" providerId="ADAL" clId="{4AA6830C-EF5B-49EA-A687-F134ECAA14E4}" dt="2021-09-06T14:45:42.402" v="892" actId="1076"/>
          <ac:spMkLst>
            <pc:docMk/>
            <pc:sldMk cId="2385616040" sldId="268"/>
            <ac:spMk id="42" creationId="{0B6011E2-3CCC-48A7-8656-502D2E028586}"/>
          </ac:spMkLst>
        </pc:spChg>
        <pc:spChg chg="add del mod">
          <ac:chgData name="Liu Jingming" userId="baff02d8-30c2-42be-a3a0-27302429d3f7" providerId="ADAL" clId="{4AA6830C-EF5B-49EA-A687-F134ECAA14E4}" dt="2021-09-06T14:37:02.751" v="805" actId="478"/>
          <ac:spMkLst>
            <pc:docMk/>
            <pc:sldMk cId="2385616040" sldId="268"/>
            <ac:spMk id="44" creationId="{13E5AC42-5870-442E-AAE6-8FEFED2F7F74}"/>
          </ac:spMkLst>
        </pc:spChg>
        <pc:graphicFrameChg chg="add mod modGraphic">
          <ac:chgData name="Liu Jingming" userId="baff02d8-30c2-42be-a3a0-27302429d3f7" providerId="ADAL" clId="{4AA6830C-EF5B-49EA-A687-F134ECAA14E4}" dt="2021-09-06T14:45:57.555" v="896"/>
          <ac:graphicFrameMkLst>
            <pc:docMk/>
            <pc:sldMk cId="2385616040" sldId="268"/>
            <ac:graphicFrameMk id="45" creationId="{9F11B74F-E3C1-4F5A-9F38-BFA8D5327F3C}"/>
          </ac:graphicFrameMkLst>
        </pc:graphicFrameChg>
        <pc:cxnChg chg="add mod">
          <ac:chgData name="Liu Jingming" userId="baff02d8-30c2-42be-a3a0-27302429d3f7" providerId="ADAL" clId="{4AA6830C-EF5B-49EA-A687-F134ECAA14E4}" dt="2021-09-06T14:45:42.402" v="892" actId="1076"/>
          <ac:cxnSpMkLst>
            <pc:docMk/>
            <pc:sldMk cId="2385616040" sldId="268"/>
            <ac:cxnSpMk id="9" creationId="{C06AF0AA-5AF4-4EA8-96B2-E923FB328FE9}"/>
          </ac:cxnSpMkLst>
        </pc:cxnChg>
        <pc:cxnChg chg="add mod">
          <ac:chgData name="Liu Jingming" userId="baff02d8-30c2-42be-a3a0-27302429d3f7" providerId="ADAL" clId="{4AA6830C-EF5B-49EA-A687-F134ECAA14E4}" dt="2021-09-06T14:45:42.402" v="892" actId="1076"/>
          <ac:cxnSpMkLst>
            <pc:docMk/>
            <pc:sldMk cId="2385616040" sldId="268"/>
            <ac:cxnSpMk id="10" creationId="{72411DEE-961D-4A45-8F61-3021B8040AD0}"/>
          </ac:cxnSpMkLst>
        </pc:cxnChg>
        <pc:cxnChg chg="add mod">
          <ac:chgData name="Liu Jingming" userId="baff02d8-30c2-42be-a3a0-27302429d3f7" providerId="ADAL" clId="{4AA6830C-EF5B-49EA-A687-F134ECAA14E4}" dt="2021-09-06T14:45:42.402" v="892" actId="1076"/>
          <ac:cxnSpMkLst>
            <pc:docMk/>
            <pc:sldMk cId="2385616040" sldId="268"/>
            <ac:cxnSpMk id="11" creationId="{FC7FFCD8-6404-4B0F-8FA2-8DC7E86539CB}"/>
          </ac:cxnSpMkLst>
        </pc:cxnChg>
        <pc:cxnChg chg="add mod">
          <ac:chgData name="Liu Jingming" userId="baff02d8-30c2-42be-a3a0-27302429d3f7" providerId="ADAL" clId="{4AA6830C-EF5B-49EA-A687-F134ECAA14E4}" dt="2021-09-06T14:45:42.402" v="892" actId="1076"/>
          <ac:cxnSpMkLst>
            <pc:docMk/>
            <pc:sldMk cId="2385616040" sldId="268"/>
            <ac:cxnSpMk id="17" creationId="{CFBCFB0F-D086-41C8-86B0-6DF84E03BF1A}"/>
          </ac:cxnSpMkLst>
        </pc:cxnChg>
        <pc:cxnChg chg="add del mod">
          <ac:chgData name="Liu Jingming" userId="baff02d8-30c2-42be-a3a0-27302429d3f7" providerId="ADAL" clId="{4AA6830C-EF5B-49EA-A687-F134ECAA14E4}" dt="2021-09-06T14:31:11.479" v="692" actId="478"/>
          <ac:cxnSpMkLst>
            <pc:docMk/>
            <pc:sldMk cId="2385616040" sldId="268"/>
            <ac:cxnSpMk id="19" creationId="{315584B8-3D22-4A54-BB3D-87D2F3116EBD}"/>
          </ac:cxnSpMkLst>
        </pc:cxnChg>
        <pc:cxnChg chg="add mod">
          <ac:chgData name="Liu Jingming" userId="baff02d8-30c2-42be-a3a0-27302429d3f7" providerId="ADAL" clId="{4AA6830C-EF5B-49EA-A687-F134ECAA14E4}" dt="2021-09-06T14:45:42.402" v="892" actId="1076"/>
          <ac:cxnSpMkLst>
            <pc:docMk/>
            <pc:sldMk cId="2385616040" sldId="268"/>
            <ac:cxnSpMk id="29" creationId="{662BEC95-8889-43B9-8E1A-E6A66B7BE6C6}"/>
          </ac:cxnSpMkLst>
        </pc:cxnChg>
        <pc:cxnChg chg="add mod">
          <ac:chgData name="Liu Jingming" userId="baff02d8-30c2-42be-a3a0-27302429d3f7" providerId="ADAL" clId="{4AA6830C-EF5B-49EA-A687-F134ECAA14E4}" dt="2021-09-06T14:45:42.402" v="892" actId="1076"/>
          <ac:cxnSpMkLst>
            <pc:docMk/>
            <pc:sldMk cId="2385616040" sldId="268"/>
            <ac:cxnSpMk id="30" creationId="{54603E17-EC5B-4345-B674-C4C43FE8D2AD}"/>
          </ac:cxnSpMkLst>
        </pc:cxnChg>
        <pc:cxnChg chg="add del mod">
          <ac:chgData name="Liu Jingming" userId="baff02d8-30c2-42be-a3a0-27302429d3f7" providerId="ADAL" clId="{4AA6830C-EF5B-49EA-A687-F134ECAA14E4}" dt="2021-09-06T14:33:17.556" v="707"/>
          <ac:cxnSpMkLst>
            <pc:docMk/>
            <pc:sldMk cId="2385616040" sldId="268"/>
            <ac:cxnSpMk id="32" creationId="{9685F20E-CDB0-4663-9CF8-86E3AC479BC0}"/>
          </ac:cxnSpMkLst>
        </pc:cxnChg>
        <pc:cxnChg chg="add mod">
          <ac:chgData name="Liu Jingming" userId="baff02d8-30c2-42be-a3a0-27302429d3f7" providerId="ADAL" clId="{4AA6830C-EF5B-49EA-A687-F134ECAA14E4}" dt="2021-09-06T14:45:42.402" v="892" actId="1076"/>
          <ac:cxnSpMkLst>
            <pc:docMk/>
            <pc:sldMk cId="2385616040" sldId="268"/>
            <ac:cxnSpMk id="35" creationId="{41DE6B9E-BCC3-477F-8EE0-2409A7D9272D}"/>
          </ac:cxnSpMkLst>
        </pc:cxnChg>
        <pc:cxnChg chg="add mod">
          <ac:chgData name="Liu Jingming" userId="baff02d8-30c2-42be-a3a0-27302429d3f7" providerId="ADAL" clId="{4AA6830C-EF5B-49EA-A687-F134ECAA14E4}" dt="2021-09-06T14:45:42.402" v="892" actId="1076"/>
          <ac:cxnSpMkLst>
            <pc:docMk/>
            <pc:sldMk cId="2385616040" sldId="268"/>
            <ac:cxnSpMk id="36" creationId="{78F80AC3-33F9-47F2-904E-8C5569396DE2}"/>
          </ac:cxnSpMkLst>
        </pc:cxnChg>
      </pc:sldChg>
      <pc:sldChg chg="new del">
        <pc:chgData name="Liu Jingming" userId="baff02d8-30c2-42be-a3a0-27302429d3f7" providerId="ADAL" clId="{4AA6830C-EF5B-49EA-A687-F134ECAA14E4}" dt="2021-09-06T13:58:19.905" v="330" actId="47"/>
        <pc:sldMkLst>
          <pc:docMk/>
          <pc:sldMk cId="2768378422" sldId="268"/>
        </pc:sldMkLst>
      </pc:sldChg>
      <pc:sldChg chg="new del">
        <pc:chgData name="Liu Jingming" userId="baff02d8-30c2-42be-a3a0-27302429d3f7" providerId="ADAL" clId="{4AA6830C-EF5B-49EA-A687-F134ECAA14E4}" dt="2021-09-06T14:52:22.231" v="909" actId="47"/>
        <pc:sldMkLst>
          <pc:docMk/>
          <pc:sldMk cId="1734823768"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FBD7-E0D7-42EB-97E7-7F10FBD0828E}" type="datetimeFigureOut">
              <a:rPr lang="zh-CN" altLang="en-US" smtClean="0"/>
              <a:t>2021/11/22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C3566-CCBA-41BF-BD20-22DD7D3B4808}" type="slidenum">
              <a:rPr lang="zh-CN" altLang="en-US" smtClean="0"/>
              <a:t>‹#›</a:t>
            </a:fld>
            <a:endParaRPr lang="zh-CN" altLang="en-US"/>
          </a:p>
        </p:txBody>
      </p:sp>
    </p:spTree>
    <p:extLst>
      <p:ext uri="{BB962C8B-B14F-4D97-AF65-F5344CB8AC3E}">
        <p14:creationId xmlns:p14="http://schemas.microsoft.com/office/powerpoint/2010/main" val="4071244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Taiwa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en.wikipedia.org/wiki/Semiconductor_industry" TargetMode="External"/><Relationship Id="rId4" Type="http://schemas.openxmlformats.org/officeDocument/2006/relationships/hyperlink" Target="https://en.wikipedia.org/wiki/Fabless_manufacturi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a:t>
            </a:fld>
            <a:endParaRPr lang="zh-CN" altLang="en-US"/>
          </a:p>
        </p:txBody>
      </p:sp>
    </p:spTree>
    <p:extLst>
      <p:ext uri="{BB962C8B-B14F-4D97-AF65-F5344CB8AC3E}">
        <p14:creationId xmlns:p14="http://schemas.microsoft.com/office/powerpoint/2010/main" val="219026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E393D"/>
                </a:solidFill>
                <a:effectLst/>
                <a:latin typeface="Gilroy-Light"/>
              </a:rPr>
              <a:t>Acoustic echo cancellation (AEC) technology is a common addition to today’s conference phones. The technology recognizes and eliminates the echo as quickly as possible without affecting the audio quality. This concept may sound simple, but the actual process is challenging to achieve since you must take into account several factors. For example, the cancellation should continue to work even in situations where both sides of the conversation are talking at once or when there’s an abundance of background noise.</a:t>
            </a:r>
          </a:p>
          <a:p>
            <a:endParaRPr lang="en-US" altLang="zh-CN" b="0" i="0" dirty="0">
              <a:solidFill>
                <a:srgbClr val="2E393D"/>
              </a:solidFill>
              <a:effectLst/>
              <a:latin typeface="Gilroy-Light"/>
            </a:endParaRPr>
          </a:p>
          <a:p>
            <a:r>
              <a:rPr lang="en-US" altLang="zh-CN" b="0" i="0" dirty="0">
                <a:solidFill>
                  <a:srgbClr val="333333"/>
                </a:solidFill>
                <a:effectLst/>
                <a:latin typeface="Arial" panose="020B0604020202020204" pitchFamily="34" charset="0"/>
              </a:rPr>
              <a:t>Traditionally, acoustic echo cancellation (AEC) used a linear adaptive filter to identify the acoustic impulse response between the microphone and the loudspeaker. However, when conventional methods encounter nonlinear conditions, the results of the processing are not good enough. Our practice utilizes the advantages of deep-learning techniques, which are beneficial for nonlinear </a:t>
            </a:r>
            <a:r>
              <a:rPr lang="en-US" altLang="zh-CN" b="0" i="0" dirty="0" err="1">
                <a:solidFill>
                  <a:srgbClr val="333333"/>
                </a:solidFill>
                <a:effectLst/>
                <a:latin typeface="Arial" panose="020B0604020202020204" pitchFamily="34" charset="0"/>
              </a:rPr>
              <a:t>processings</a:t>
            </a:r>
            <a:r>
              <a:rPr lang="en-US" altLang="zh-CN" b="0" i="0" dirty="0">
                <a:solidFill>
                  <a:srgbClr val="333333"/>
                </a:solidFill>
                <a:effectLst/>
                <a:latin typeface="Arial" panose="020B0604020202020204" pitchFamily="34" charset="0"/>
              </a:rPr>
              <a:t>.</a:t>
            </a:r>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12</a:t>
            </a:fld>
            <a:endParaRPr lang="zh-CN" altLang="en-US"/>
          </a:p>
        </p:txBody>
      </p:sp>
    </p:spTree>
    <p:extLst>
      <p:ext uri="{BB962C8B-B14F-4D97-AF65-F5344CB8AC3E}">
        <p14:creationId xmlns:p14="http://schemas.microsoft.com/office/powerpoint/2010/main" val="113138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a:t>
            </a:r>
            <a:r>
              <a:rPr lang="zh-CN" altLang="en-US" dirty="0"/>
              <a:t> </a:t>
            </a:r>
            <a:r>
              <a:rPr lang="en-US" altLang="zh-CN" dirty="0"/>
              <a:t>did</a:t>
            </a:r>
            <a:r>
              <a:rPr lang="zh-CN" altLang="en-US" dirty="0"/>
              <a:t> </a:t>
            </a:r>
            <a:r>
              <a:rPr lang="en-US" altLang="zh-CN" dirty="0"/>
              <a:t>a</a:t>
            </a:r>
            <a:r>
              <a:rPr lang="zh-CN" altLang="en-US" dirty="0"/>
              <a:t> </a:t>
            </a:r>
            <a:r>
              <a:rPr lang="en-US" altLang="zh-CN" dirty="0"/>
              <a:t>research  on the AEC testing frameworks, based on the paper acoustic echo cancellation challenge: datasets, testing framework and results</a:t>
            </a:r>
          </a:p>
          <a:p>
            <a:r>
              <a:rPr lang="en-US" altLang="zh-CN" dirty="0"/>
              <a:t>AEC technology has developed form the traditional digital signal processing to supervised learning algorithms, and is now using adaptive filters together with recurrent neural networks</a:t>
            </a:r>
          </a:p>
          <a:p>
            <a:r>
              <a:rPr lang="en-US" altLang="zh-CN" dirty="0"/>
              <a:t>However, most of the conventional objective metrics for speech quality evaluation are not suitable for the evaluation of AEC models. Hence this paper aims to provide a more accurate evaluation framework for AEC</a:t>
            </a:r>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14</a:t>
            </a:fld>
            <a:endParaRPr lang="zh-CN" altLang="en-US"/>
          </a:p>
        </p:txBody>
      </p:sp>
    </p:spTree>
    <p:extLst>
      <p:ext uri="{BB962C8B-B14F-4D97-AF65-F5344CB8AC3E}">
        <p14:creationId xmlns:p14="http://schemas.microsoft.com/office/powerpoint/2010/main" val="859461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l"/>
            </a:pPr>
            <a:r>
              <a:rPr lang="en-US" altLang="zh-CN" dirty="0"/>
              <a:t>Captured using a large-scale crowdsourcing effort</a:t>
            </a:r>
          </a:p>
          <a:p>
            <a:pPr marL="285750" indent="-285750">
              <a:buFont typeface="Wingdings" panose="05000000000000000000" pitchFamily="2" charset="2"/>
              <a:buChar char="l"/>
            </a:pPr>
            <a:r>
              <a:rPr lang="en-US" altLang="zh-CN" sz="1200" b="0" i="0" u="none" strike="noStrike" kern="1200" baseline="0" dirty="0">
                <a:solidFill>
                  <a:schemeClr val="tx1"/>
                </a:solidFill>
                <a:latin typeface="+mn-lt"/>
                <a:ea typeface="+mn-ea"/>
                <a:cs typeface="+mn-cs"/>
              </a:rPr>
              <a:t>Consists of more than 2,500 different real environments, audio devices, and human speakers</a:t>
            </a:r>
          </a:p>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15</a:t>
            </a:fld>
            <a:endParaRPr lang="zh-CN" altLang="en-US"/>
          </a:p>
        </p:txBody>
      </p:sp>
    </p:spTree>
    <p:extLst>
      <p:ext uri="{BB962C8B-B14F-4D97-AF65-F5344CB8AC3E}">
        <p14:creationId xmlns:p14="http://schemas.microsoft.com/office/powerpoint/2010/main" val="3700968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16</a:t>
            </a:fld>
            <a:endParaRPr lang="zh-CN" altLang="en-US"/>
          </a:p>
        </p:txBody>
      </p:sp>
    </p:spTree>
    <p:extLst>
      <p:ext uri="{BB962C8B-B14F-4D97-AF65-F5344CB8AC3E}">
        <p14:creationId xmlns:p14="http://schemas.microsoft.com/office/powerpoint/2010/main" val="123888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17</a:t>
            </a:fld>
            <a:endParaRPr lang="zh-CN" altLang="en-US"/>
          </a:p>
        </p:txBody>
      </p:sp>
    </p:spTree>
    <p:extLst>
      <p:ext uri="{BB962C8B-B14F-4D97-AF65-F5344CB8AC3E}">
        <p14:creationId xmlns:p14="http://schemas.microsoft.com/office/powerpoint/2010/main" val="27868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18</a:t>
            </a:fld>
            <a:endParaRPr lang="zh-CN" altLang="en-US"/>
          </a:p>
        </p:txBody>
      </p:sp>
    </p:spTree>
    <p:extLst>
      <p:ext uri="{BB962C8B-B14F-4D97-AF65-F5344CB8AC3E}">
        <p14:creationId xmlns:p14="http://schemas.microsoft.com/office/powerpoint/2010/main" val="1473475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Gained work knowledge on Android application development and the training and testing of machine learning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have also improved my communication skills through the weekly meetings and collaboration with my colleagues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Have a clearer idea of my future technical elective focus area</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19</a:t>
            </a:fld>
            <a:endParaRPr lang="zh-CN" altLang="en-US"/>
          </a:p>
        </p:txBody>
      </p:sp>
    </p:spTree>
    <p:extLst>
      <p:ext uri="{BB962C8B-B14F-4D97-AF65-F5344CB8AC3E}">
        <p14:creationId xmlns:p14="http://schemas.microsoft.com/office/powerpoint/2010/main" val="599170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Table</a:t>
            </a:r>
          </a:p>
          <a:p>
            <a:r>
              <a:rPr lang="en-US" altLang="zh-CN" dirty="0"/>
              <a:t>Challenge solution/how to overcome</a:t>
            </a:r>
          </a:p>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20</a:t>
            </a:fld>
            <a:endParaRPr lang="zh-CN" altLang="en-US"/>
          </a:p>
        </p:txBody>
      </p:sp>
    </p:spTree>
    <p:extLst>
      <p:ext uri="{BB962C8B-B14F-4D97-AF65-F5344CB8AC3E}">
        <p14:creationId xmlns:p14="http://schemas.microsoft.com/office/powerpoint/2010/main" val="863803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Table</a:t>
            </a:r>
          </a:p>
          <a:p>
            <a:r>
              <a:rPr lang="en-US" altLang="zh-CN" dirty="0"/>
              <a:t>Challenge solution/how to overcome</a:t>
            </a:r>
          </a:p>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21</a:t>
            </a:fld>
            <a:endParaRPr lang="zh-CN" altLang="en-US"/>
          </a:p>
        </p:txBody>
      </p:sp>
    </p:spTree>
    <p:extLst>
      <p:ext uri="{BB962C8B-B14F-4D97-AF65-F5344CB8AC3E}">
        <p14:creationId xmlns:p14="http://schemas.microsoft.com/office/powerpoint/2010/main" val="192935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Table</a:t>
            </a:r>
          </a:p>
          <a:p>
            <a:r>
              <a:rPr lang="en-US" altLang="zh-CN" dirty="0"/>
              <a:t>Challenge solution/how to overcome</a:t>
            </a:r>
          </a:p>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22</a:t>
            </a:fld>
            <a:endParaRPr lang="zh-CN" altLang="en-US"/>
          </a:p>
        </p:txBody>
      </p:sp>
    </p:spTree>
    <p:extLst>
      <p:ext uri="{BB962C8B-B14F-4D97-AF65-F5344CB8AC3E}">
        <p14:creationId xmlns:p14="http://schemas.microsoft.com/office/powerpoint/2010/main" val="448338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b="1" i="0" dirty="0">
              <a:solidFill>
                <a:srgbClr val="202122"/>
              </a:solidFill>
              <a:effectLst/>
              <a:latin typeface="Arial" panose="020B0604020202020204" pitchFamily="34" charset="0"/>
            </a:endParaRPr>
          </a:p>
          <a:p>
            <a:pPr algn="l"/>
            <a:r>
              <a:rPr lang="en-US" altLang="zh-CN" b="1" i="0" dirty="0">
                <a:solidFill>
                  <a:srgbClr val="202122"/>
                </a:solidFill>
                <a:effectLst/>
                <a:latin typeface="Arial" panose="020B0604020202020204" pitchFamily="34" charset="0"/>
              </a:rPr>
              <a:t>MediaTek Inc.</a:t>
            </a:r>
            <a:r>
              <a:rPr lang="en-US" altLang="zh-CN" b="0" i="0" dirty="0">
                <a:solidFill>
                  <a:srgbClr val="202122"/>
                </a:solidFill>
                <a:effectLst/>
                <a:latin typeface="Arial" panose="020B0604020202020204" pitchFamily="34" charset="0"/>
              </a:rPr>
              <a:t> is a </a:t>
            </a:r>
            <a:r>
              <a:rPr lang="en-US" altLang="zh-CN" b="0" i="0" u="none" strike="noStrike" dirty="0">
                <a:solidFill>
                  <a:srgbClr val="0645AD"/>
                </a:solidFill>
                <a:effectLst/>
                <a:latin typeface="Arial" panose="020B0604020202020204" pitchFamily="34" charset="0"/>
                <a:hlinkClick r:id="rId3" tooltip="Taiwan"/>
              </a:rPr>
              <a:t>Taiwanese</a:t>
            </a:r>
            <a:r>
              <a:rPr lang="en-US" altLang="zh-CN" b="0" i="0" dirty="0">
                <a:solidFill>
                  <a:srgbClr val="202122"/>
                </a:solidFill>
                <a:effectLst/>
                <a:latin typeface="Arial" panose="020B0604020202020204" pitchFamily="34" charset="0"/>
              </a:rPr>
              <a:t> </a:t>
            </a:r>
            <a:r>
              <a:rPr lang="en-US" altLang="zh-CN" b="0" i="0" u="none" strike="noStrike" dirty="0">
                <a:solidFill>
                  <a:srgbClr val="0645AD"/>
                </a:solidFill>
                <a:effectLst/>
                <a:latin typeface="Arial" panose="020B0604020202020204" pitchFamily="34" charset="0"/>
                <a:hlinkClick r:id="rId4" tooltip="Fabless manufacturing"/>
              </a:rPr>
              <a:t>fabless</a:t>
            </a:r>
            <a:r>
              <a:rPr lang="en-US" altLang="zh-CN" b="0" i="0" dirty="0">
                <a:solidFill>
                  <a:srgbClr val="202122"/>
                </a:solidFill>
                <a:effectLst/>
                <a:latin typeface="Arial" panose="020B0604020202020204" pitchFamily="34" charset="0"/>
              </a:rPr>
              <a:t> </a:t>
            </a:r>
            <a:r>
              <a:rPr lang="en-US" altLang="zh-CN" b="0" i="0" u="none" strike="noStrike" dirty="0">
                <a:solidFill>
                  <a:srgbClr val="0645AD"/>
                </a:solidFill>
                <a:effectLst/>
                <a:latin typeface="Arial" panose="020B0604020202020204" pitchFamily="34" charset="0"/>
                <a:hlinkClick r:id="rId5" tooltip="Semiconductor industry"/>
              </a:rPr>
              <a:t>semiconductor</a:t>
            </a:r>
            <a:r>
              <a:rPr lang="en-US" altLang="zh-CN" b="0" i="0" dirty="0">
                <a:solidFill>
                  <a:srgbClr val="202122"/>
                </a:solidFill>
                <a:effectLst/>
                <a:latin typeface="Arial" panose="020B0604020202020204" pitchFamily="34" charset="0"/>
              </a:rPr>
              <a:t> company founded in 1997 and has more than 50 offices worldwide</a:t>
            </a:r>
          </a:p>
          <a:p>
            <a:pPr algn="l"/>
            <a:r>
              <a:rPr lang="en-US" altLang="zh-CN" b="0" i="0" dirty="0">
                <a:solidFill>
                  <a:srgbClr val="202122"/>
                </a:solidFill>
                <a:effectLst/>
                <a:latin typeface="Arial" panose="020B0604020202020204" pitchFamily="34" charset="0"/>
              </a:rPr>
              <a:t>It is the world’s 4</a:t>
            </a:r>
            <a:r>
              <a:rPr lang="en-US" altLang="zh-CN" b="0" i="0" baseline="30000" dirty="0">
                <a:solidFill>
                  <a:srgbClr val="202122"/>
                </a:solidFill>
                <a:effectLst/>
                <a:latin typeface="Arial" panose="020B0604020202020204" pitchFamily="34" charset="0"/>
              </a:rPr>
              <a:t>th</a:t>
            </a:r>
            <a:r>
              <a:rPr lang="en-US" altLang="zh-CN" b="0" i="0" dirty="0">
                <a:solidFill>
                  <a:srgbClr val="202122"/>
                </a:solidFill>
                <a:effectLst/>
                <a:latin typeface="Arial" panose="020B0604020202020204" pitchFamily="34" charset="0"/>
              </a:rPr>
              <a:t> largest fabless IC design company and the 8</a:t>
            </a:r>
            <a:r>
              <a:rPr lang="en-US" altLang="zh-CN" b="0" i="0" baseline="30000" dirty="0">
                <a:solidFill>
                  <a:srgbClr val="202122"/>
                </a:solidFill>
                <a:effectLst/>
                <a:latin typeface="Arial" panose="020B0604020202020204" pitchFamily="34" charset="0"/>
              </a:rPr>
              <a:t>th</a:t>
            </a:r>
            <a:r>
              <a:rPr lang="zh-CN" altLang="en-US" b="0" i="0" dirty="0">
                <a:solidFill>
                  <a:srgbClr val="202122"/>
                </a:solidFill>
                <a:effectLst/>
                <a:latin typeface="Arial" panose="020B0604020202020204" pitchFamily="34" charset="0"/>
              </a:rPr>
              <a:t> </a:t>
            </a:r>
            <a:r>
              <a:rPr lang="en-US" altLang="zh-CN" b="0" i="0" dirty="0">
                <a:solidFill>
                  <a:srgbClr val="202122"/>
                </a:solidFill>
                <a:effectLst/>
                <a:latin typeface="Arial" panose="020B0604020202020204" pitchFamily="34" charset="0"/>
              </a:rPr>
              <a:t>largest</a:t>
            </a:r>
            <a:r>
              <a:rPr lang="zh-CN" altLang="en-US" b="0" i="0" dirty="0">
                <a:solidFill>
                  <a:srgbClr val="202122"/>
                </a:solidFill>
                <a:effectLst/>
                <a:latin typeface="Arial" panose="020B0604020202020204" pitchFamily="34" charset="0"/>
              </a:rPr>
              <a:t> </a:t>
            </a:r>
            <a:r>
              <a:rPr lang="en-US" altLang="zh-CN" b="0" i="0" dirty="0">
                <a:solidFill>
                  <a:srgbClr val="202122"/>
                </a:solidFill>
                <a:effectLst/>
                <a:latin typeface="Arial" panose="020B0604020202020204" pitchFamily="34" charset="0"/>
              </a:rPr>
              <a:t>semiconductor company worldwide. </a:t>
            </a:r>
          </a:p>
          <a:p>
            <a:pPr algn="l"/>
            <a:r>
              <a:rPr lang="en-US" altLang="zh-CN" b="0" i="0" dirty="0">
                <a:solidFill>
                  <a:srgbClr val="FFFFFF"/>
                </a:solidFill>
                <a:effectLst/>
                <a:latin typeface="rionasans-r"/>
              </a:rPr>
              <a:t>MediaTek’s technology is built with humans in mind to enhance and enrich life. Our company believes technology has to be great  and great technology should be accessible to everyone. </a:t>
            </a:r>
          </a:p>
          <a:p>
            <a:pPr algn="l"/>
            <a:r>
              <a:rPr lang="en-US" altLang="zh-CN" b="0" i="0" dirty="0">
                <a:solidFill>
                  <a:srgbClr val="FFFFFF"/>
                </a:solidFill>
                <a:effectLst/>
                <a:latin typeface="rionasans-r"/>
              </a:rPr>
              <a:t>MediaTek wants to make the world a more inclusive place, where smart and connected is an equal opportunity. </a:t>
            </a:r>
            <a:endParaRPr lang="en-US" altLang="zh-CN" b="0" i="0" dirty="0">
              <a:solidFill>
                <a:srgbClr val="202122"/>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BB4C3566-CCBA-41BF-BD20-22DD7D3B4808}" type="slidenum">
              <a:rPr lang="zh-CN" altLang="en-US" smtClean="0"/>
              <a:t>3</a:t>
            </a:fld>
            <a:endParaRPr lang="zh-CN" altLang="en-US"/>
          </a:p>
        </p:txBody>
      </p:sp>
    </p:spTree>
    <p:extLst>
      <p:ext uri="{BB962C8B-B14F-4D97-AF65-F5344CB8AC3E}">
        <p14:creationId xmlns:p14="http://schemas.microsoft.com/office/powerpoint/2010/main" val="656394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The internship has not only improved my programming and communication skills, but also gives me inspirations about my future academic and career paths. Through this attachment, I had a better understanding of the computer engineering industry. It also provided an opportunity to learn more about machine learning and neural networks. </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23</a:t>
            </a:fld>
            <a:endParaRPr lang="zh-CN" altLang="en-US"/>
          </a:p>
        </p:txBody>
      </p:sp>
    </p:spTree>
    <p:extLst>
      <p:ext uri="{BB962C8B-B14F-4D97-AF65-F5344CB8AC3E}">
        <p14:creationId xmlns:p14="http://schemas.microsoft.com/office/powerpoint/2010/main" val="366465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 During the past three months of my internship, I have three main reflections. </a:t>
            </a:r>
          </a:p>
          <a:p>
            <a:r>
              <a:rPr lang="en-US" altLang="zh-CN" sz="18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Firstly, it is important that we make thorough analysis of the needs and requirements of the project before we make a decision. During work, many factors contribute to final product, and we need to analyze the weight of different factors and focus on the most important ones. </a:t>
            </a:r>
          </a:p>
          <a:p>
            <a:r>
              <a:rPr lang="en-US" altLang="zh-CN" sz="18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Secondly, we need to constantly learn new concepts and skills. It is important that we can make use of online resources to learn and upgrade our skills. </a:t>
            </a:r>
          </a:p>
          <a:p>
            <a:r>
              <a:rPr lang="en-US" altLang="zh-CN" sz="1800" dirty="0">
                <a:solidFill>
                  <a:srgbClr val="000000"/>
                </a:solidFill>
                <a:effectLst/>
                <a:latin typeface="Arial" panose="020B0604020202020204" pitchFamily="34" charset="0"/>
                <a:ea typeface="宋体" panose="02010600030101010101" pitchFamily="2" charset="-122"/>
                <a:cs typeface="宋体" panose="02010600030101010101" pitchFamily="2" charset="-122"/>
              </a:rPr>
              <a:t>Lastly, active communication with colleagues and supervisors is also important. In this way, we can work more efficiently and learn from each other.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BB4C3566-CCBA-41BF-BD20-22DD7D3B4808}" type="slidenum">
              <a:rPr lang="zh-CN" altLang="en-US" smtClean="0"/>
              <a:t>24</a:t>
            </a:fld>
            <a:endParaRPr lang="zh-CN" altLang="en-US"/>
          </a:p>
        </p:txBody>
      </p:sp>
    </p:spTree>
    <p:extLst>
      <p:ext uri="{BB962C8B-B14F-4D97-AF65-F5344CB8AC3E}">
        <p14:creationId xmlns:p14="http://schemas.microsoft.com/office/powerpoint/2010/main" val="4016983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Mediatek</a:t>
            </a:r>
            <a:r>
              <a:rPr lang="en-US" altLang="zh-CN" dirty="0"/>
              <a:t> Singapore is located at One North. Established in July 2004, </a:t>
            </a:r>
            <a:r>
              <a:rPr lang="en-US" altLang="zh-CN" dirty="0" err="1"/>
              <a:t>Mediatek</a:t>
            </a:r>
            <a:r>
              <a:rPr lang="en-US" altLang="zh-CN" dirty="0"/>
              <a:t> Singapore is the regional headquarter for India, Singapore, Korea and Japan. There are over 350 employees in total.</a:t>
            </a:r>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4</a:t>
            </a:fld>
            <a:endParaRPr lang="zh-CN" altLang="en-US"/>
          </a:p>
        </p:txBody>
      </p:sp>
    </p:spTree>
    <p:extLst>
      <p:ext uri="{BB962C8B-B14F-4D97-AF65-F5344CB8AC3E}">
        <p14:creationId xmlns:p14="http://schemas.microsoft.com/office/powerpoint/2010/main" val="1844608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During my internship, I have mainly participated in two projects.</a:t>
            </a:r>
          </a:p>
          <a:p>
            <a:r>
              <a:rPr lang="en-US" altLang="zh-CN" dirty="0"/>
              <a:t>The project that I did during the first half of my internship is the action recognition android application</a:t>
            </a:r>
          </a:p>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6</a:t>
            </a:fld>
            <a:endParaRPr lang="zh-CN" altLang="en-US"/>
          </a:p>
        </p:txBody>
      </p:sp>
    </p:spTree>
    <p:extLst>
      <p:ext uri="{BB962C8B-B14F-4D97-AF65-F5344CB8AC3E}">
        <p14:creationId xmlns:p14="http://schemas.microsoft.com/office/powerpoint/2010/main" val="415652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animation</a:t>
            </a:r>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7</a:t>
            </a:fld>
            <a:endParaRPr lang="zh-CN" altLang="en-US"/>
          </a:p>
        </p:txBody>
      </p:sp>
    </p:spTree>
    <p:extLst>
      <p:ext uri="{BB962C8B-B14F-4D97-AF65-F5344CB8AC3E}">
        <p14:creationId xmlns:p14="http://schemas.microsoft.com/office/powerpoint/2010/main" val="1504817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project that I did during the second half of my internship is the acoustic echo cancellation model</a:t>
            </a:r>
          </a:p>
          <a:p>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8</a:t>
            </a:fld>
            <a:endParaRPr lang="zh-CN" altLang="en-US"/>
          </a:p>
        </p:txBody>
      </p:sp>
    </p:spTree>
    <p:extLst>
      <p:ext uri="{BB962C8B-B14F-4D97-AF65-F5344CB8AC3E}">
        <p14:creationId xmlns:p14="http://schemas.microsoft.com/office/powerpoint/2010/main" val="14196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animation</a:t>
            </a:r>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9</a:t>
            </a:fld>
            <a:endParaRPr lang="zh-CN" altLang="en-US"/>
          </a:p>
        </p:txBody>
      </p:sp>
    </p:spTree>
    <p:extLst>
      <p:ext uri="{BB962C8B-B14F-4D97-AF65-F5344CB8AC3E}">
        <p14:creationId xmlns:p14="http://schemas.microsoft.com/office/powerpoint/2010/main" val="405780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E393D"/>
                </a:solidFill>
                <a:effectLst/>
                <a:latin typeface="Gilroy-Light"/>
              </a:rPr>
              <a:t>Acoustic echo refers to the same phenomenon that occurs when someone talks in a large, empty room. In the empty room, the actual sound waves are bouncing off of physical barriers. </a:t>
            </a:r>
            <a:br>
              <a:rPr lang="en-US" altLang="zh-CN" dirty="0"/>
            </a:br>
            <a:r>
              <a:rPr lang="en-US" altLang="zh-CN" dirty="0"/>
              <a:t>This also happens during digital phone calls. </a:t>
            </a:r>
            <a:r>
              <a:rPr lang="en-US" altLang="zh-CN" b="0" i="0" dirty="0">
                <a:solidFill>
                  <a:srgbClr val="3B3D50"/>
                </a:solidFill>
                <a:effectLst/>
                <a:latin typeface="GT Walsheim Pro"/>
              </a:rPr>
              <a:t>When you are in a call on speakerphone, the speech of the person you are talking to gets played out from the loudspeaker. This is referred to as “far-end speech.” Also, your own voice, is captured by the microphone and sent across the network to the other end of the call. This is referred to as “near-end speech.” However, the microphones don’t just capture the near-end speech, they can also capture the far-end speech. If the far-end speech is transmitted to the other side of the call, then the other person will hear their own voice, after a slight delay for network and processing. </a:t>
            </a:r>
            <a:r>
              <a:rPr lang="en-US" altLang="zh-CN" b="0" i="0" dirty="0">
                <a:solidFill>
                  <a:srgbClr val="2E393D"/>
                </a:solidFill>
                <a:effectLst/>
                <a:latin typeface="Gilroy-Light"/>
              </a:rPr>
              <a:t> This is how acoustic echo happens.</a:t>
            </a:r>
          </a:p>
          <a:p>
            <a:br>
              <a:rPr lang="en-US" altLang="zh-CN" dirty="0"/>
            </a:br>
            <a:r>
              <a:rPr lang="en-US" altLang="zh-CN" b="0" i="0" dirty="0">
                <a:solidFill>
                  <a:srgbClr val="2E393D"/>
                </a:solidFill>
                <a:effectLst/>
                <a:latin typeface="Gilroy-Light"/>
              </a:rPr>
              <a:t>It happens when your voice is sent through the outgoing stream, only to be picked up by a microphone on the other end and reflected back via the incoming stream. In simpler terms, imagine someone talking into their cell phone. Their voice transmits to the person they’re talking to, but the microphone of the receiver picks up the words that were said and sends it back to the person speaking.</a:t>
            </a:r>
            <a:br>
              <a:rPr lang="en-US" altLang="zh-CN" dirty="0"/>
            </a:br>
            <a:r>
              <a:rPr lang="en-US" altLang="zh-CN" b="0" i="0" dirty="0">
                <a:solidFill>
                  <a:srgbClr val="2E393D"/>
                </a:solidFill>
                <a:effectLst/>
                <a:latin typeface="Gilroy-Light"/>
              </a:rPr>
              <a:t> </a:t>
            </a:r>
            <a:br>
              <a:rPr lang="en-US" altLang="zh-CN" dirty="0"/>
            </a:br>
            <a:r>
              <a:rPr lang="en-US" altLang="zh-CN" b="0" i="0" dirty="0">
                <a:solidFill>
                  <a:srgbClr val="2E393D"/>
                </a:solidFill>
                <a:effectLst/>
                <a:latin typeface="Gilroy-Light"/>
              </a:rPr>
              <a:t>Depending on the echo interval, this can cause anything from a slight annoyance to a significant breakdown in communication. Usually, if the delay is 25 milliseconds or less, most people won’t even realize it. If the reverb reaches 55 milliseconds, it can sound like two people are saying the same thing at the same time. This echo is noticeable, but usually doesn’t significantly affect the user’s ability to communicate efficiently. Once the delay goes above 55 milliseconds, the echo interrupts the speaker, making it nearly impossible for them to keep their words straight. Having a conversation at this point is extremely difficult and, more often than not, leads to both parties prematurely ending the call.</a:t>
            </a:r>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10</a:t>
            </a:fld>
            <a:endParaRPr lang="zh-CN" altLang="en-US"/>
          </a:p>
        </p:txBody>
      </p:sp>
    </p:spTree>
    <p:extLst>
      <p:ext uri="{BB962C8B-B14F-4D97-AF65-F5344CB8AC3E}">
        <p14:creationId xmlns:p14="http://schemas.microsoft.com/office/powerpoint/2010/main" val="169570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mainly three voice signals being picked up by the microphone, the speech signal, noise signal and echo signal. We want to preserve the speech signal and remove other signals in order to generate a clean signal output. </a:t>
            </a:r>
          </a:p>
          <a:p>
            <a:r>
              <a:rPr lang="en-US" altLang="zh-CN" b="0" i="0" dirty="0">
                <a:solidFill>
                  <a:srgbClr val="3B3D50"/>
                </a:solidFill>
                <a:effectLst/>
                <a:latin typeface="GT Walsheim Pro"/>
              </a:rPr>
              <a:t>Acoustic Echo Cancellation works by creating a filter that can remove the unwanted signals. It’s based on an adaptive algorithm that adapts this filter to model the acoustic path. </a:t>
            </a:r>
            <a:endParaRPr lang="zh-CN" altLang="en-US" dirty="0"/>
          </a:p>
        </p:txBody>
      </p:sp>
      <p:sp>
        <p:nvSpPr>
          <p:cNvPr id="4" name="灯片编号占位符 3"/>
          <p:cNvSpPr>
            <a:spLocks noGrp="1"/>
          </p:cNvSpPr>
          <p:nvPr>
            <p:ph type="sldNum" sz="quarter" idx="5"/>
          </p:nvPr>
        </p:nvSpPr>
        <p:spPr/>
        <p:txBody>
          <a:bodyPr/>
          <a:lstStyle/>
          <a:p>
            <a:fld id="{BB4C3566-CCBA-41BF-BD20-22DD7D3B4808}" type="slidenum">
              <a:rPr lang="zh-CN" altLang="en-US" smtClean="0"/>
              <a:t>11</a:t>
            </a:fld>
            <a:endParaRPr lang="zh-CN" altLang="en-US"/>
          </a:p>
        </p:txBody>
      </p:sp>
    </p:spTree>
    <p:extLst>
      <p:ext uri="{BB962C8B-B14F-4D97-AF65-F5344CB8AC3E}">
        <p14:creationId xmlns:p14="http://schemas.microsoft.com/office/powerpoint/2010/main" val="2345303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D551D-BF82-4F50-B3FE-4141D3BF7F7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E47F000-E56E-4D9F-BAC8-BA0CF0229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97AD094-B12E-4AED-9838-9297EBE6D964}"/>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5DEAB52B-A68C-4D00-9AE3-69ED600302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BBFD0B-7D56-4C99-94AA-850F691FB189}"/>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2765450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605205-29BF-4EA4-B323-37A8D1195C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F5DD531-253B-4097-8D7E-23CC3C292A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FE2B4C-AF1F-4429-B2E4-6FD14287DAAD}"/>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4B27B930-DF54-489D-B8E5-1799953539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CC0382-EA3E-4FAA-A9FF-E82CC5FC6244}"/>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403281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B3D6107-D9DB-4EC4-8194-B2E16EAAC19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4B88E6D-28C0-4173-B7A1-5685712232A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D1D5CC-1A36-43C0-8561-EC25DA7A52D2}"/>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BD24B550-3A40-45F0-8EF0-A1B2AEFB9E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9A84F5-2E6B-44E6-A18E-3BB27A7B30FC}"/>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1075974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C35EE-566C-47F6-B22A-C665212676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471B37-96BB-4991-8303-FD685EB22C4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6ED889-CA26-429D-B492-D02EFD9E1EAE}"/>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2A124E78-95D0-4F74-B2BF-BE0F8D5F58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8AA62D-7402-44EB-8C9F-52AE89666369}"/>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976489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9FBC5-7097-41DC-AEE6-3F71F502E3B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EBE797C-F651-4D59-B19B-FCD69B80DE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280C5A-F347-4FA3-A3D7-6E0E7A5D7C01}"/>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69DE1F03-16A8-4823-B2E2-00E15C78BD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0068CC-0D24-4F96-B5A3-B78362EDA5A9}"/>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589696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5EE5A-3ED2-4C46-BB97-72551ED806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5FE83D-B540-4611-BEE1-710DC1BE1B3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FDB3C9E-0892-4832-88BE-087A9D39AFC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7ECDE4A-AA86-4435-BF7A-B26B9D6CE7A4}"/>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6" name="页脚占位符 5">
            <a:extLst>
              <a:ext uri="{FF2B5EF4-FFF2-40B4-BE49-F238E27FC236}">
                <a16:creationId xmlns:a16="http://schemas.microsoft.com/office/drawing/2014/main" id="{4699C5C2-1452-4E39-AEE7-46F489443F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7C7A42-7FA9-4D9B-A9B7-2A1F26BCACE6}"/>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3701853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1AA310-3A3A-494A-B339-B1B730F659E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2BDA072-8835-47EB-9282-163EED570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1FAAD69-B00A-4CD1-B073-8746F27611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8E92AA1-0FDD-4654-B3F3-E99338AC4C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E662F14-4DFB-447D-847E-AF0A9F05CB0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FA9E3D5-1678-43C9-B91D-029F8215B274}"/>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8" name="页脚占位符 7">
            <a:extLst>
              <a:ext uri="{FF2B5EF4-FFF2-40B4-BE49-F238E27FC236}">
                <a16:creationId xmlns:a16="http://schemas.microsoft.com/office/drawing/2014/main" id="{6A8B2D69-BD38-42D9-BAEE-4D4D89FAFE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70BF42F-4BDF-40CF-9345-9C8C44DA804F}"/>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977854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E838F-1AE1-4190-AAC9-5532B2E5393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D8FA465-FE22-4D68-85CB-670F924538E1}"/>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4" name="页脚占位符 3">
            <a:extLst>
              <a:ext uri="{FF2B5EF4-FFF2-40B4-BE49-F238E27FC236}">
                <a16:creationId xmlns:a16="http://schemas.microsoft.com/office/drawing/2014/main" id="{1FC1D72C-20ED-46A8-8668-A3EEDA59C38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8580198-705F-4CCB-B20C-79815CADFFF1}"/>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262169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94E5B9-7372-4B9A-9439-6AA5C5F0CEE8}"/>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3" name="页脚占位符 2">
            <a:extLst>
              <a:ext uri="{FF2B5EF4-FFF2-40B4-BE49-F238E27FC236}">
                <a16:creationId xmlns:a16="http://schemas.microsoft.com/office/drawing/2014/main" id="{95555F21-8E5B-4E4D-BA52-F6C13C3A10C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2DC59F4-52CA-428C-9753-1717580A5BA0}"/>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586293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FBD60-EF49-46EE-B8FD-5C4C52A90E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FE8BF03-34A8-400C-9D36-B7FCD34794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31D227B-4ADA-4908-B099-D45ED3D4E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933426-CF01-4EB1-8A7E-D27626A259B2}"/>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6" name="页脚占位符 5">
            <a:extLst>
              <a:ext uri="{FF2B5EF4-FFF2-40B4-BE49-F238E27FC236}">
                <a16:creationId xmlns:a16="http://schemas.microsoft.com/office/drawing/2014/main" id="{F7E738A0-B3FC-4106-AF23-E2934B2079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8F6485-7794-4643-BF66-9FD18CEAD5E7}"/>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1450052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42179-62CC-40EF-B8FE-5D5328C812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13E59E-BC4A-4457-80DE-9C6FAC05A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9C745D-9F1A-4A98-9C29-BC7252066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160B086-F6DD-443E-9E6C-1CECA09A2984}"/>
              </a:ext>
            </a:extLst>
          </p:cNvPr>
          <p:cNvSpPr>
            <a:spLocks noGrp="1"/>
          </p:cNvSpPr>
          <p:nvPr>
            <p:ph type="dt" sz="half" idx="10"/>
          </p:nvPr>
        </p:nvSpPr>
        <p:spPr/>
        <p:txBody>
          <a:bodyPr/>
          <a:lstStyle/>
          <a:p>
            <a:fld id="{4F68AC74-8A02-4DFA-83C8-0AE7CD09F43C}" type="datetimeFigureOut">
              <a:rPr lang="zh-CN" altLang="en-US" smtClean="0"/>
              <a:t>2021/11/22</a:t>
            </a:fld>
            <a:endParaRPr lang="zh-CN" altLang="en-US"/>
          </a:p>
        </p:txBody>
      </p:sp>
      <p:sp>
        <p:nvSpPr>
          <p:cNvPr id="6" name="页脚占位符 5">
            <a:extLst>
              <a:ext uri="{FF2B5EF4-FFF2-40B4-BE49-F238E27FC236}">
                <a16:creationId xmlns:a16="http://schemas.microsoft.com/office/drawing/2014/main" id="{C364C5C2-8116-444A-8C39-EFA6C35958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E619BF-6962-499B-A864-4BB123BBCD7F}"/>
              </a:ext>
            </a:extLst>
          </p:cNvPr>
          <p:cNvSpPr>
            <a:spLocks noGrp="1"/>
          </p:cNvSpPr>
          <p:nvPr>
            <p:ph type="sldNum" sz="quarter" idx="12"/>
          </p:nvPr>
        </p:nvSpPr>
        <p:spPr/>
        <p:txBody>
          <a:body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1855175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1FAEFD6-C832-4C2F-A5ED-A1197661F7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86932D1-5121-4369-9A3E-9605FAF75B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03D691-6EFF-4341-95B7-E963E64071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68AC74-8A02-4DFA-83C8-0AE7CD09F43C}" type="datetimeFigureOut">
              <a:rPr lang="zh-CN" altLang="en-US" smtClean="0"/>
              <a:t>2021/11/22</a:t>
            </a:fld>
            <a:endParaRPr lang="zh-CN" altLang="en-US"/>
          </a:p>
        </p:txBody>
      </p:sp>
      <p:sp>
        <p:nvSpPr>
          <p:cNvPr id="5" name="页脚占位符 4">
            <a:extLst>
              <a:ext uri="{FF2B5EF4-FFF2-40B4-BE49-F238E27FC236}">
                <a16:creationId xmlns:a16="http://schemas.microsoft.com/office/drawing/2014/main" id="{1A6D298B-7726-4B34-AB29-59EF1BF334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5109F35-9636-4FE4-B535-6A5F9038F0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BF669-56E7-42CC-8342-FF4BD4694E43}" type="slidenum">
              <a:rPr lang="zh-CN" altLang="en-US" smtClean="0"/>
              <a:t>‹#›</a:t>
            </a:fld>
            <a:endParaRPr lang="zh-CN" altLang="en-US"/>
          </a:p>
        </p:txBody>
      </p:sp>
    </p:spTree>
    <p:extLst>
      <p:ext uri="{BB962C8B-B14F-4D97-AF65-F5344CB8AC3E}">
        <p14:creationId xmlns:p14="http://schemas.microsoft.com/office/powerpoint/2010/main" val="272329891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A8763EA-53EA-496F-A89B-E8C28B5566CB}"/>
              </a:ext>
            </a:extLst>
          </p:cNvPr>
          <p:cNvPicPr>
            <a:picLocks noChangeAspect="1"/>
          </p:cNvPicPr>
          <p:nvPr/>
        </p:nvPicPr>
        <p:blipFill>
          <a:blip r:embed="rId3"/>
          <a:stretch>
            <a:fillRect/>
          </a:stretch>
        </p:blipFill>
        <p:spPr>
          <a:xfrm>
            <a:off x="-1857194" y="0"/>
            <a:ext cx="15906388" cy="6858000"/>
          </a:xfrm>
          <a:prstGeom prst="rect">
            <a:avLst/>
          </a:prstGeom>
        </p:spPr>
      </p:pic>
      <p:sp>
        <p:nvSpPr>
          <p:cNvPr id="5" name="矩形 4">
            <a:extLst>
              <a:ext uri="{FF2B5EF4-FFF2-40B4-BE49-F238E27FC236}">
                <a16:creationId xmlns:a16="http://schemas.microsoft.com/office/drawing/2014/main" id="{F4C7667E-F7C1-4D4F-AA6D-9E115F657B26}"/>
              </a:ext>
            </a:extLst>
          </p:cNvPr>
          <p:cNvSpPr/>
          <p:nvPr/>
        </p:nvSpPr>
        <p:spPr>
          <a:xfrm>
            <a:off x="0" y="0"/>
            <a:ext cx="121920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4BA462C-4C4C-4E46-86DA-D0FBFCFF7D99}"/>
              </a:ext>
            </a:extLst>
          </p:cNvPr>
          <p:cNvSpPr>
            <a:spLocks noGrp="1"/>
          </p:cNvSpPr>
          <p:nvPr>
            <p:ph type="ctrTitle"/>
          </p:nvPr>
        </p:nvSpPr>
        <p:spPr/>
        <p:txBody>
          <a:bodyPr/>
          <a:lstStyle/>
          <a:p>
            <a:r>
              <a:rPr lang="en-US" altLang="zh-CN" b="1" dirty="0">
                <a:latin typeface="+mn-lt"/>
              </a:rPr>
              <a:t>EG3611A Final Report</a:t>
            </a:r>
            <a:endParaRPr lang="zh-CN" altLang="en-US" b="1" dirty="0">
              <a:latin typeface="+mn-lt"/>
            </a:endParaRPr>
          </a:p>
        </p:txBody>
      </p:sp>
      <p:sp>
        <p:nvSpPr>
          <p:cNvPr id="3" name="副标题 2">
            <a:extLst>
              <a:ext uri="{FF2B5EF4-FFF2-40B4-BE49-F238E27FC236}">
                <a16:creationId xmlns:a16="http://schemas.microsoft.com/office/drawing/2014/main" id="{F66AFAF2-4663-48A7-8474-8867F8E9EA04}"/>
              </a:ext>
            </a:extLst>
          </p:cNvPr>
          <p:cNvSpPr>
            <a:spLocks noGrp="1"/>
          </p:cNvSpPr>
          <p:nvPr>
            <p:ph type="subTitle" idx="1"/>
          </p:nvPr>
        </p:nvSpPr>
        <p:spPr/>
        <p:txBody>
          <a:bodyPr/>
          <a:lstStyle/>
          <a:p>
            <a:r>
              <a:rPr lang="en-US" altLang="zh-CN" dirty="0"/>
              <a:t>Liu Jingming</a:t>
            </a:r>
          </a:p>
          <a:p>
            <a:r>
              <a:rPr lang="en-US" altLang="zh-CN" dirty="0"/>
              <a:t>A0204685B</a:t>
            </a:r>
          </a:p>
        </p:txBody>
      </p:sp>
    </p:spTree>
    <p:extLst>
      <p:ext uri="{BB962C8B-B14F-4D97-AF65-F5344CB8AC3E}">
        <p14:creationId xmlns:p14="http://schemas.microsoft.com/office/powerpoint/2010/main" val="87827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B5E24-2C4E-4749-8D2C-2F992032A145}"/>
              </a:ext>
            </a:extLst>
          </p:cNvPr>
          <p:cNvSpPr>
            <a:spLocks noGrp="1"/>
          </p:cNvSpPr>
          <p:nvPr>
            <p:ph type="title"/>
          </p:nvPr>
        </p:nvSpPr>
        <p:spPr/>
        <p:txBody>
          <a:bodyPr/>
          <a:lstStyle/>
          <a:p>
            <a:r>
              <a:rPr lang="en-US" altLang="zh-CN" dirty="0"/>
              <a:t>Acoustic Echo Cancellation</a:t>
            </a:r>
            <a:endParaRPr lang="zh-CN" altLang="en-US" dirty="0"/>
          </a:p>
        </p:txBody>
      </p:sp>
      <p:sp>
        <p:nvSpPr>
          <p:cNvPr id="8" name="内容占位符 2">
            <a:extLst>
              <a:ext uri="{FF2B5EF4-FFF2-40B4-BE49-F238E27FC236}">
                <a16:creationId xmlns:a16="http://schemas.microsoft.com/office/drawing/2014/main" id="{48B2A81B-18CD-43A1-8BDF-F15E3A991B8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a:solidFill>
                  <a:srgbClr val="F89B1C"/>
                </a:solidFill>
              </a:rPr>
              <a:t>Formation of Acoustic Echo</a:t>
            </a:r>
          </a:p>
          <a:p>
            <a:pPr marL="0" indent="0">
              <a:buFont typeface="Arial" panose="020B0604020202020204" pitchFamily="34" charset="0"/>
              <a:buNone/>
            </a:pPr>
            <a:endParaRPr lang="zh-CN" altLang="en-US" sz="2400" dirty="0"/>
          </a:p>
        </p:txBody>
      </p:sp>
      <p:pic>
        <p:nvPicPr>
          <p:cNvPr id="14" name="图片 13">
            <a:extLst>
              <a:ext uri="{FF2B5EF4-FFF2-40B4-BE49-F238E27FC236}">
                <a16:creationId xmlns:a16="http://schemas.microsoft.com/office/drawing/2014/main" id="{3EAE9837-5B70-498E-8937-05893CB7A4B4}"/>
              </a:ext>
            </a:extLst>
          </p:cNvPr>
          <p:cNvPicPr>
            <a:picLocks noChangeAspect="1"/>
          </p:cNvPicPr>
          <p:nvPr/>
        </p:nvPicPr>
        <p:blipFill>
          <a:blip r:embed="rId3"/>
          <a:stretch>
            <a:fillRect/>
          </a:stretch>
        </p:blipFill>
        <p:spPr>
          <a:xfrm>
            <a:off x="838200" y="2435521"/>
            <a:ext cx="8465288" cy="3286665"/>
          </a:xfrm>
          <a:prstGeom prst="rect">
            <a:avLst/>
          </a:prstGeom>
        </p:spPr>
      </p:pic>
      <p:graphicFrame>
        <p:nvGraphicFramePr>
          <p:cNvPr id="3" name="表格 2">
            <a:extLst>
              <a:ext uri="{FF2B5EF4-FFF2-40B4-BE49-F238E27FC236}">
                <a16:creationId xmlns:a16="http://schemas.microsoft.com/office/drawing/2014/main" id="{BDDC2307-E6E2-4910-9737-D549BD27DBFD}"/>
              </a:ext>
            </a:extLst>
          </p:cNvPr>
          <p:cNvGraphicFramePr>
            <a:graphicFrameLocks noGrp="1"/>
          </p:cNvGraphicFramePr>
          <p:nvPr>
            <p:extLst>
              <p:ext uri="{D42A27DB-BD31-4B8C-83A1-F6EECF244321}">
                <p14:modId xmlns:p14="http://schemas.microsoft.com/office/powerpoint/2010/main" val="4221281475"/>
              </p:ext>
            </p:extLst>
          </p:nvPr>
        </p:nvGraphicFramePr>
        <p:xfrm>
          <a:off x="0" y="649287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313165740"/>
                    </a:ext>
                  </a:extLst>
                </a:gridCol>
                <a:gridCol w="2438400">
                  <a:extLst>
                    <a:ext uri="{9D8B030D-6E8A-4147-A177-3AD203B41FA5}">
                      <a16:colId xmlns:a16="http://schemas.microsoft.com/office/drawing/2014/main" val="1039942700"/>
                    </a:ext>
                  </a:extLst>
                </a:gridCol>
                <a:gridCol w="2438400">
                  <a:extLst>
                    <a:ext uri="{9D8B030D-6E8A-4147-A177-3AD203B41FA5}">
                      <a16:colId xmlns:a16="http://schemas.microsoft.com/office/drawing/2014/main" val="361856658"/>
                    </a:ext>
                  </a:extLst>
                </a:gridCol>
                <a:gridCol w="2438400">
                  <a:extLst>
                    <a:ext uri="{9D8B030D-6E8A-4147-A177-3AD203B41FA5}">
                      <a16:colId xmlns:a16="http://schemas.microsoft.com/office/drawing/2014/main" val="205698885"/>
                    </a:ext>
                  </a:extLst>
                </a:gridCol>
                <a:gridCol w="2438400">
                  <a:extLst>
                    <a:ext uri="{9D8B030D-6E8A-4147-A177-3AD203B41FA5}">
                      <a16:colId xmlns:a16="http://schemas.microsoft.com/office/drawing/2014/main" val="2645052523"/>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826225"/>
                  </a:ext>
                </a:extLst>
              </a:tr>
            </a:tbl>
          </a:graphicData>
        </a:graphic>
      </p:graphicFrame>
      <p:grpSp>
        <p:nvGrpSpPr>
          <p:cNvPr id="18" name="组合 17">
            <a:extLst>
              <a:ext uri="{FF2B5EF4-FFF2-40B4-BE49-F238E27FC236}">
                <a16:creationId xmlns:a16="http://schemas.microsoft.com/office/drawing/2014/main" id="{0EA0A71B-AD99-400B-80D1-205AA0004948}"/>
              </a:ext>
            </a:extLst>
          </p:cNvPr>
          <p:cNvGrpSpPr/>
          <p:nvPr/>
        </p:nvGrpSpPr>
        <p:grpSpPr>
          <a:xfrm>
            <a:off x="7951305" y="1483003"/>
            <a:ext cx="3402495" cy="1580563"/>
            <a:chOff x="7951305" y="1483003"/>
            <a:chExt cx="3402495" cy="1580563"/>
          </a:xfrm>
        </p:grpSpPr>
        <p:cxnSp>
          <p:nvCxnSpPr>
            <p:cNvPr id="5" name="直接连接符 4">
              <a:extLst>
                <a:ext uri="{FF2B5EF4-FFF2-40B4-BE49-F238E27FC236}">
                  <a16:creationId xmlns:a16="http://schemas.microsoft.com/office/drawing/2014/main" id="{E957A86B-8781-4267-96D2-CC53CABF7ACC}"/>
                </a:ext>
              </a:extLst>
            </p:cNvPr>
            <p:cNvCxnSpPr>
              <a:cxnSpLocks/>
            </p:cNvCxnSpPr>
            <p:nvPr/>
          </p:nvCxnSpPr>
          <p:spPr>
            <a:xfrm flipV="1">
              <a:off x="7951305" y="1690688"/>
              <a:ext cx="569843" cy="1372878"/>
            </a:xfrm>
            <a:prstGeom prst="line">
              <a:avLst/>
            </a:prstGeom>
            <a:ln w="19050">
              <a:solidFill>
                <a:srgbClr val="F89B1C"/>
              </a:solidFill>
            </a:ln>
          </p:spPr>
          <p:style>
            <a:lnRef idx="1">
              <a:schemeClr val="accent4"/>
            </a:lnRef>
            <a:fillRef idx="0">
              <a:schemeClr val="accent4"/>
            </a:fillRef>
            <a:effectRef idx="0">
              <a:schemeClr val="accent4"/>
            </a:effectRef>
            <a:fontRef idx="minor">
              <a:schemeClr val="tx1"/>
            </a:fontRef>
          </p:style>
        </p:cxnSp>
        <p:cxnSp>
          <p:nvCxnSpPr>
            <p:cNvPr id="7" name="直接连接符 6">
              <a:extLst>
                <a:ext uri="{FF2B5EF4-FFF2-40B4-BE49-F238E27FC236}">
                  <a16:creationId xmlns:a16="http://schemas.microsoft.com/office/drawing/2014/main" id="{D5E4A2FD-6A58-4D31-B453-0ACA7166DAAC}"/>
                </a:ext>
              </a:extLst>
            </p:cNvPr>
            <p:cNvCxnSpPr/>
            <p:nvPr/>
          </p:nvCxnSpPr>
          <p:spPr>
            <a:xfrm>
              <a:off x="8521148" y="1690688"/>
              <a:ext cx="993913" cy="0"/>
            </a:xfrm>
            <a:prstGeom prst="line">
              <a:avLst/>
            </a:prstGeom>
            <a:ln w="19050">
              <a:solidFill>
                <a:srgbClr val="F89B1C"/>
              </a:solidFill>
            </a:ln>
          </p:spPr>
          <p:style>
            <a:lnRef idx="1">
              <a:schemeClr val="accent4"/>
            </a:lnRef>
            <a:fillRef idx="0">
              <a:schemeClr val="accent4"/>
            </a:fillRef>
            <a:effectRef idx="0">
              <a:schemeClr val="accent4"/>
            </a:effectRef>
            <a:fontRef idx="minor">
              <a:schemeClr val="tx1"/>
            </a:fontRef>
          </p:style>
        </p:cxnSp>
        <p:sp>
          <p:nvSpPr>
            <p:cNvPr id="9" name="文本框 8">
              <a:extLst>
                <a:ext uri="{FF2B5EF4-FFF2-40B4-BE49-F238E27FC236}">
                  <a16:creationId xmlns:a16="http://schemas.microsoft.com/office/drawing/2014/main" id="{0A606BFF-4C1F-42F4-AF30-0981706CE3D0}"/>
                </a:ext>
              </a:extLst>
            </p:cNvPr>
            <p:cNvSpPr txBox="1"/>
            <p:nvPr/>
          </p:nvSpPr>
          <p:spPr>
            <a:xfrm>
              <a:off x="9515061" y="1483003"/>
              <a:ext cx="1838739" cy="369332"/>
            </a:xfrm>
            <a:prstGeom prst="rect">
              <a:avLst/>
            </a:prstGeom>
            <a:noFill/>
            <a:ln>
              <a:solidFill>
                <a:srgbClr val="F89B1C"/>
              </a:solidFill>
            </a:ln>
          </p:spPr>
          <p:txBody>
            <a:bodyPr wrap="square" rtlCol="0">
              <a:spAutoFit/>
            </a:bodyPr>
            <a:lstStyle/>
            <a:p>
              <a:r>
                <a:rPr lang="en-US" altLang="zh-CN" dirty="0"/>
                <a:t>Far-end speech</a:t>
              </a:r>
              <a:endParaRPr lang="zh-CN" altLang="en-US" dirty="0"/>
            </a:p>
          </p:txBody>
        </p:sp>
      </p:grpSp>
      <p:sp>
        <p:nvSpPr>
          <p:cNvPr id="10" name="椭圆 9">
            <a:extLst>
              <a:ext uri="{FF2B5EF4-FFF2-40B4-BE49-F238E27FC236}">
                <a16:creationId xmlns:a16="http://schemas.microsoft.com/office/drawing/2014/main" id="{2247DC96-8C44-44A8-9D37-E7FED6145FB9}"/>
              </a:ext>
            </a:extLst>
          </p:cNvPr>
          <p:cNvSpPr/>
          <p:nvPr/>
        </p:nvSpPr>
        <p:spPr>
          <a:xfrm>
            <a:off x="7288696" y="2716696"/>
            <a:ext cx="662609" cy="662609"/>
          </a:xfrm>
          <a:prstGeom prst="ellipse">
            <a:avLst/>
          </a:prstGeom>
          <a:noFill/>
          <a:ln w="28575">
            <a:solidFill>
              <a:srgbClr val="F89B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0BF1930-DE64-416F-9002-FB788C029F82}"/>
              </a:ext>
            </a:extLst>
          </p:cNvPr>
          <p:cNvSpPr/>
          <p:nvPr/>
        </p:nvSpPr>
        <p:spPr>
          <a:xfrm>
            <a:off x="7871792" y="3379305"/>
            <a:ext cx="662609" cy="662609"/>
          </a:xfrm>
          <a:prstGeom prst="ellipse">
            <a:avLst/>
          </a:prstGeom>
          <a:noFill/>
          <a:ln w="28575">
            <a:solidFill>
              <a:srgbClr val="F89B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045F74E6-6B84-49AB-BC34-E1BE3B337B8A}"/>
              </a:ext>
            </a:extLst>
          </p:cNvPr>
          <p:cNvGrpSpPr/>
          <p:nvPr/>
        </p:nvGrpSpPr>
        <p:grpSpPr>
          <a:xfrm>
            <a:off x="8534401" y="3537784"/>
            <a:ext cx="3134590" cy="369332"/>
            <a:chOff x="8534401" y="3537784"/>
            <a:chExt cx="2928729" cy="369332"/>
          </a:xfrm>
        </p:grpSpPr>
        <p:cxnSp>
          <p:nvCxnSpPr>
            <p:cNvPr id="16" name="直接连接符 15">
              <a:extLst>
                <a:ext uri="{FF2B5EF4-FFF2-40B4-BE49-F238E27FC236}">
                  <a16:creationId xmlns:a16="http://schemas.microsoft.com/office/drawing/2014/main" id="{E5108EE1-4826-45A8-8BB8-B37F15CC2390}"/>
                </a:ext>
              </a:extLst>
            </p:cNvPr>
            <p:cNvCxnSpPr>
              <a:cxnSpLocks/>
            </p:cNvCxnSpPr>
            <p:nvPr/>
          </p:nvCxnSpPr>
          <p:spPr>
            <a:xfrm>
              <a:off x="8534401" y="3710609"/>
              <a:ext cx="1113182" cy="0"/>
            </a:xfrm>
            <a:prstGeom prst="line">
              <a:avLst/>
            </a:prstGeom>
            <a:ln w="19050">
              <a:solidFill>
                <a:srgbClr val="F89B1C"/>
              </a:solidFill>
            </a:ln>
          </p:spPr>
          <p:style>
            <a:lnRef idx="1">
              <a:schemeClr val="accent4"/>
            </a:lnRef>
            <a:fillRef idx="0">
              <a:schemeClr val="accent4"/>
            </a:fillRef>
            <a:effectRef idx="0">
              <a:schemeClr val="accent4"/>
            </a:effectRef>
            <a:fontRef idx="minor">
              <a:schemeClr val="tx1"/>
            </a:fontRef>
          </p:style>
        </p:cxnSp>
        <p:sp>
          <p:nvSpPr>
            <p:cNvPr id="17" name="文本框 16">
              <a:extLst>
                <a:ext uri="{FF2B5EF4-FFF2-40B4-BE49-F238E27FC236}">
                  <a16:creationId xmlns:a16="http://schemas.microsoft.com/office/drawing/2014/main" id="{FD78BB5C-1716-4949-9C22-3074D6204AED}"/>
                </a:ext>
              </a:extLst>
            </p:cNvPr>
            <p:cNvSpPr txBox="1"/>
            <p:nvPr/>
          </p:nvSpPr>
          <p:spPr>
            <a:xfrm>
              <a:off x="9622734" y="3537784"/>
              <a:ext cx="1840396" cy="369332"/>
            </a:xfrm>
            <a:prstGeom prst="rect">
              <a:avLst/>
            </a:prstGeom>
            <a:noFill/>
            <a:ln>
              <a:solidFill>
                <a:srgbClr val="F89B1C"/>
              </a:solidFill>
            </a:ln>
          </p:spPr>
          <p:txBody>
            <a:bodyPr wrap="square" rtlCol="0">
              <a:spAutoFit/>
            </a:bodyPr>
            <a:lstStyle/>
            <a:p>
              <a:r>
                <a:rPr lang="en-US" altLang="zh-CN" dirty="0"/>
                <a:t>Near-end speech</a:t>
              </a:r>
              <a:endParaRPr lang="zh-CN" altLang="en-US" dirty="0"/>
            </a:p>
          </p:txBody>
        </p:sp>
      </p:grpSp>
    </p:spTree>
    <p:extLst>
      <p:ext uri="{BB962C8B-B14F-4D97-AF65-F5344CB8AC3E}">
        <p14:creationId xmlns:p14="http://schemas.microsoft.com/office/powerpoint/2010/main" val="303014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B5E24-2C4E-4749-8D2C-2F992032A145}"/>
              </a:ext>
            </a:extLst>
          </p:cNvPr>
          <p:cNvSpPr>
            <a:spLocks noGrp="1"/>
          </p:cNvSpPr>
          <p:nvPr>
            <p:ph type="title"/>
          </p:nvPr>
        </p:nvSpPr>
        <p:spPr/>
        <p:txBody>
          <a:bodyPr/>
          <a:lstStyle/>
          <a:p>
            <a:r>
              <a:rPr lang="en-US" altLang="zh-CN" dirty="0"/>
              <a:t>Acoustic Echo Cancellation</a:t>
            </a:r>
            <a:endParaRPr lang="zh-CN" altLang="en-US" dirty="0"/>
          </a:p>
        </p:txBody>
      </p:sp>
      <p:sp>
        <p:nvSpPr>
          <p:cNvPr id="8" name="内容占位符 2">
            <a:extLst>
              <a:ext uri="{FF2B5EF4-FFF2-40B4-BE49-F238E27FC236}">
                <a16:creationId xmlns:a16="http://schemas.microsoft.com/office/drawing/2014/main" id="{48B2A81B-18CD-43A1-8BDF-F15E3A991B82}"/>
              </a:ext>
            </a:extLst>
          </p:cNvPr>
          <p:cNvSpPr txBox="1">
            <a:spLocks/>
          </p:cNvSpPr>
          <p:nvPr/>
        </p:nvSpPr>
        <p:spPr>
          <a:xfrm>
            <a:off x="838200" y="162876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400" dirty="0">
                <a:solidFill>
                  <a:srgbClr val="F89B1C"/>
                </a:solidFill>
              </a:rPr>
              <a:t>Acoustic Echo Cancellation</a:t>
            </a:r>
          </a:p>
          <a:p>
            <a:pPr marL="0" indent="0">
              <a:buFont typeface="Arial" panose="020B0604020202020204" pitchFamily="34" charset="0"/>
              <a:buNone/>
            </a:pPr>
            <a:endParaRPr lang="zh-CN" altLang="en-US" sz="2400" dirty="0"/>
          </a:p>
        </p:txBody>
      </p:sp>
      <p:pic>
        <p:nvPicPr>
          <p:cNvPr id="3" name="图片 2">
            <a:extLst>
              <a:ext uri="{FF2B5EF4-FFF2-40B4-BE49-F238E27FC236}">
                <a16:creationId xmlns:a16="http://schemas.microsoft.com/office/drawing/2014/main" id="{9B9ED32F-A603-41C0-A63A-0C6F9BF667D9}"/>
              </a:ext>
            </a:extLst>
          </p:cNvPr>
          <p:cNvPicPr>
            <a:picLocks noChangeAspect="1"/>
          </p:cNvPicPr>
          <p:nvPr/>
        </p:nvPicPr>
        <p:blipFill rotWithShape="1">
          <a:blip r:embed="rId3"/>
          <a:srcRect t="8191" b="4149"/>
          <a:stretch/>
        </p:blipFill>
        <p:spPr>
          <a:xfrm>
            <a:off x="1563369" y="2045821"/>
            <a:ext cx="8824640" cy="4351337"/>
          </a:xfrm>
          <a:prstGeom prst="rect">
            <a:avLst/>
          </a:prstGeom>
        </p:spPr>
      </p:pic>
      <p:graphicFrame>
        <p:nvGraphicFramePr>
          <p:cNvPr id="4" name="表格 3">
            <a:extLst>
              <a:ext uri="{FF2B5EF4-FFF2-40B4-BE49-F238E27FC236}">
                <a16:creationId xmlns:a16="http://schemas.microsoft.com/office/drawing/2014/main" id="{80D7F39E-D16A-4100-98CE-5552273294DC}"/>
              </a:ext>
            </a:extLst>
          </p:cNvPr>
          <p:cNvGraphicFramePr>
            <a:graphicFrameLocks noGrp="1"/>
          </p:cNvGraphicFramePr>
          <p:nvPr>
            <p:extLst>
              <p:ext uri="{D42A27DB-BD31-4B8C-83A1-F6EECF244321}">
                <p14:modId xmlns:p14="http://schemas.microsoft.com/office/powerpoint/2010/main" val="2350545061"/>
              </p:ext>
            </p:extLst>
          </p:nvPr>
        </p:nvGraphicFramePr>
        <p:xfrm>
          <a:off x="0" y="6473352"/>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313165740"/>
                    </a:ext>
                  </a:extLst>
                </a:gridCol>
                <a:gridCol w="2438400">
                  <a:extLst>
                    <a:ext uri="{9D8B030D-6E8A-4147-A177-3AD203B41FA5}">
                      <a16:colId xmlns:a16="http://schemas.microsoft.com/office/drawing/2014/main" val="1039942700"/>
                    </a:ext>
                  </a:extLst>
                </a:gridCol>
                <a:gridCol w="2438400">
                  <a:extLst>
                    <a:ext uri="{9D8B030D-6E8A-4147-A177-3AD203B41FA5}">
                      <a16:colId xmlns:a16="http://schemas.microsoft.com/office/drawing/2014/main" val="361856658"/>
                    </a:ext>
                  </a:extLst>
                </a:gridCol>
                <a:gridCol w="2438400">
                  <a:extLst>
                    <a:ext uri="{9D8B030D-6E8A-4147-A177-3AD203B41FA5}">
                      <a16:colId xmlns:a16="http://schemas.microsoft.com/office/drawing/2014/main" val="205698885"/>
                    </a:ext>
                  </a:extLst>
                </a:gridCol>
                <a:gridCol w="2438400">
                  <a:extLst>
                    <a:ext uri="{9D8B030D-6E8A-4147-A177-3AD203B41FA5}">
                      <a16:colId xmlns:a16="http://schemas.microsoft.com/office/drawing/2014/main" val="2645052523"/>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826225"/>
                  </a:ext>
                </a:extLst>
              </a:tr>
            </a:tbl>
          </a:graphicData>
        </a:graphic>
      </p:graphicFrame>
    </p:spTree>
    <p:extLst>
      <p:ext uri="{BB962C8B-B14F-4D97-AF65-F5344CB8AC3E}">
        <p14:creationId xmlns:p14="http://schemas.microsoft.com/office/powerpoint/2010/main" val="5458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59139-07C7-433D-B482-4EC448B1220E}"/>
              </a:ext>
            </a:extLst>
          </p:cNvPr>
          <p:cNvSpPr>
            <a:spLocks noGrp="1"/>
          </p:cNvSpPr>
          <p:nvPr>
            <p:ph type="title"/>
          </p:nvPr>
        </p:nvSpPr>
        <p:spPr/>
        <p:txBody>
          <a:bodyPr/>
          <a:lstStyle/>
          <a:p>
            <a:r>
              <a:rPr lang="en-US" altLang="zh-CN" dirty="0"/>
              <a:t>Acoustic Echo Cancellation</a:t>
            </a:r>
            <a:endParaRPr lang="zh-CN" altLang="en-US" dirty="0"/>
          </a:p>
        </p:txBody>
      </p:sp>
      <p:pic>
        <p:nvPicPr>
          <p:cNvPr id="4" name="内容占位符 3">
            <a:extLst>
              <a:ext uri="{FF2B5EF4-FFF2-40B4-BE49-F238E27FC236}">
                <a16:creationId xmlns:a16="http://schemas.microsoft.com/office/drawing/2014/main" id="{A56A5307-A616-4155-8048-30418C86F058}"/>
              </a:ext>
            </a:extLst>
          </p:cNvPr>
          <p:cNvPicPr>
            <a:picLocks noGrp="1" noChangeAspect="1"/>
          </p:cNvPicPr>
          <p:nvPr>
            <p:ph idx="1"/>
          </p:nvPr>
        </p:nvPicPr>
        <p:blipFill>
          <a:blip r:embed="rId3"/>
          <a:stretch>
            <a:fillRect/>
          </a:stretch>
        </p:blipFill>
        <p:spPr>
          <a:xfrm>
            <a:off x="838200" y="1678976"/>
            <a:ext cx="4277719" cy="2124600"/>
          </a:xfrm>
          <a:prstGeom prst="rect">
            <a:avLst/>
          </a:prstGeom>
        </p:spPr>
      </p:pic>
      <p:graphicFrame>
        <p:nvGraphicFramePr>
          <p:cNvPr id="6" name="表格 5">
            <a:extLst>
              <a:ext uri="{FF2B5EF4-FFF2-40B4-BE49-F238E27FC236}">
                <a16:creationId xmlns:a16="http://schemas.microsoft.com/office/drawing/2014/main" id="{2DB56641-52B4-4868-93B1-86DFC589E121}"/>
              </a:ext>
            </a:extLst>
          </p:cNvPr>
          <p:cNvGraphicFramePr>
            <a:graphicFrameLocks noGrp="1"/>
          </p:cNvGraphicFramePr>
          <p:nvPr>
            <p:extLst>
              <p:ext uri="{D42A27DB-BD31-4B8C-83A1-F6EECF244321}">
                <p14:modId xmlns:p14="http://schemas.microsoft.com/office/powerpoint/2010/main" val="1395902610"/>
              </p:ext>
            </p:extLst>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355222633"/>
                    </a:ext>
                  </a:extLst>
                </a:gridCol>
                <a:gridCol w="2438400">
                  <a:extLst>
                    <a:ext uri="{9D8B030D-6E8A-4147-A177-3AD203B41FA5}">
                      <a16:colId xmlns:a16="http://schemas.microsoft.com/office/drawing/2014/main" val="2815048777"/>
                    </a:ext>
                  </a:extLst>
                </a:gridCol>
                <a:gridCol w="2438400">
                  <a:extLst>
                    <a:ext uri="{9D8B030D-6E8A-4147-A177-3AD203B41FA5}">
                      <a16:colId xmlns:a16="http://schemas.microsoft.com/office/drawing/2014/main" val="3505639463"/>
                    </a:ext>
                  </a:extLst>
                </a:gridCol>
                <a:gridCol w="2438400">
                  <a:extLst>
                    <a:ext uri="{9D8B030D-6E8A-4147-A177-3AD203B41FA5}">
                      <a16:colId xmlns:a16="http://schemas.microsoft.com/office/drawing/2014/main" val="2811627594"/>
                    </a:ext>
                  </a:extLst>
                </a:gridCol>
                <a:gridCol w="2438400">
                  <a:extLst>
                    <a:ext uri="{9D8B030D-6E8A-4147-A177-3AD203B41FA5}">
                      <a16:colId xmlns:a16="http://schemas.microsoft.com/office/drawing/2014/main" val="188756923"/>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948074"/>
                  </a:ext>
                </a:extLst>
              </a:tr>
            </a:tbl>
          </a:graphicData>
        </a:graphic>
      </p:graphicFrame>
      <p:sp>
        <p:nvSpPr>
          <p:cNvPr id="8" name="文本框 7">
            <a:extLst>
              <a:ext uri="{FF2B5EF4-FFF2-40B4-BE49-F238E27FC236}">
                <a16:creationId xmlns:a16="http://schemas.microsoft.com/office/drawing/2014/main" id="{A97AA440-2640-4518-AC52-52B80A73AD39}"/>
              </a:ext>
            </a:extLst>
          </p:cNvPr>
          <p:cNvSpPr txBox="1"/>
          <p:nvPr/>
        </p:nvSpPr>
        <p:spPr>
          <a:xfrm>
            <a:off x="1155165" y="4809692"/>
            <a:ext cx="3055434" cy="369332"/>
          </a:xfrm>
          <a:prstGeom prst="rect">
            <a:avLst/>
          </a:prstGeom>
          <a:noFill/>
        </p:spPr>
        <p:txBody>
          <a:bodyPr wrap="square" rtlCol="0">
            <a:spAutoFit/>
          </a:bodyPr>
          <a:lstStyle/>
          <a:p>
            <a:r>
              <a:rPr lang="en-US" altLang="zh-CN" dirty="0"/>
              <a:t>Linear adaptive filter</a:t>
            </a:r>
            <a:endParaRPr lang="zh-CN" altLang="en-US" dirty="0"/>
          </a:p>
        </p:txBody>
      </p:sp>
      <p:sp>
        <p:nvSpPr>
          <p:cNvPr id="9" name="文本框 8">
            <a:extLst>
              <a:ext uri="{FF2B5EF4-FFF2-40B4-BE49-F238E27FC236}">
                <a16:creationId xmlns:a16="http://schemas.microsoft.com/office/drawing/2014/main" id="{61556FDA-7C97-40B2-AE37-A9D46A04C09B}"/>
              </a:ext>
            </a:extLst>
          </p:cNvPr>
          <p:cNvSpPr txBox="1"/>
          <p:nvPr/>
        </p:nvSpPr>
        <p:spPr>
          <a:xfrm>
            <a:off x="8373300" y="4809692"/>
            <a:ext cx="3055434" cy="369332"/>
          </a:xfrm>
          <a:prstGeom prst="rect">
            <a:avLst/>
          </a:prstGeom>
          <a:noFill/>
        </p:spPr>
        <p:txBody>
          <a:bodyPr wrap="square" rtlCol="0">
            <a:spAutoFit/>
          </a:bodyPr>
          <a:lstStyle/>
          <a:p>
            <a:r>
              <a:rPr lang="en-US" altLang="zh-CN" dirty="0"/>
              <a:t>Neural network</a:t>
            </a:r>
            <a:endParaRPr lang="zh-CN" altLang="en-US" dirty="0"/>
          </a:p>
        </p:txBody>
      </p:sp>
      <p:pic>
        <p:nvPicPr>
          <p:cNvPr id="3" name="图片 2">
            <a:extLst>
              <a:ext uri="{FF2B5EF4-FFF2-40B4-BE49-F238E27FC236}">
                <a16:creationId xmlns:a16="http://schemas.microsoft.com/office/drawing/2014/main" id="{95B230D3-1416-4C5B-BE58-C0D0D8D91510}"/>
              </a:ext>
            </a:extLst>
          </p:cNvPr>
          <p:cNvPicPr>
            <a:picLocks noChangeAspect="1"/>
          </p:cNvPicPr>
          <p:nvPr/>
        </p:nvPicPr>
        <p:blipFill rotWithShape="1">
          <a:blip r:embed="rId4"/>
          <a:srcRect b="57879"/>
          <a:stretch/>
        </p:blipFill>
        <p:spPr>
          <a:xfrm>
            <a:off x="6096000" y="1465801"/>
            <a:ext cx="5126182" cy="3240081"/>
          </a:xfrm>
          <a:prstGeom prst="rect">
            <a:avLst/>
          </a:prstGeom>
        </p:spPr>
      </p:pic>
      <p:cxnSp>
        <p:nvCxnSpPr>
          <p:cNvPr id="11" name="直接连接符 10">
            <a:extLst>
              <a:ext uri="{FF2B5EF4-FFF2-40B4-BE49-F238E27FC236}">
                <a16:creationId xmlns:a16="http://schemas.microsoft.com/office/drawing/2014/main" id="{FC0F103E-2E2E-485E-998E-CD12DB2A6874}"/>
              </a:ext>
            </a:extLst>
          </p:cNvPr>
          <p:cNvCxnSpPr/>
          <p:nvPr/>
        </p:nvCxnSpPr>
        <p:spPr>
          <a:xfrm>
            <a:off x="5631873" y="1690688"/>
            <a:ext cx="0" cy="4491903"/>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64788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733B8-E064-46D0-AD9D-EE01C3A8CE69}"/>
              </a:ext>
            </a:extLst>
          </p:cNvPr>
          <p:cNvSpPr>
            <a:spLocks noGrp="1"/>
          </p:cNvSpPr>
          <p:nvPr>
            <p:ph type="title"/>
          </p:nvPr>
        </p:nvSpPr>
        <p:spPr/>
        <p:txBody>
          <a:bodyPr/>
          <a:lstStyle/>
          <a:p>
            <a:r>
              <a:rPr lang="en-US" altLang="zh-CN" dirty="0"/>
              <a:t>Project, task or implementation</a:t>
            </a:r>
            <a:endParaRPr lang="zh-CN" altLang="en-US" dirty="0"/>
          </a:p>
        </p:txBody>
      </p:sp>
      <p:sp>
        <p:nvSpPr>
          <p:cNvPr id="3" name="内容占位符 2">
            <a:extLst>
              <a:ext uri="{FF2B5EF4-FFF2-40B4-BE49-F238E27FC236}">
                <a16:creationId xmlns:a16="http://schemas.microsoft.com/office/drawing/2014/main" id="{50163B8D-9847-4E76-B8EA-6F0C0739A50E}"/>
              </a:ext>
            </a:extLst>
          </p:cNvPr>
          <p:cNvSpPr>
            <a:spLocks noGrp="1"/>
          </p:cNvSpPr>
          <p:nvPr>
            <p:ph idx="1"/>
          </p:nvPr>
        </p:nvSpPr>
        <p:spPr/>
        <p:txBody>
          <a:bodyPr/>
          <a:lstStyle/>
          <a:p>
            <a:pPr marL="0" indent="0">
              <a:buNone/>
            </a:pPr>
            <a:r>
              <a:rPr lang="en-US" altLang="zh-CN" sz="2400" b="1" dirty="0">
                <a:solidFill>
                  <a:srgbClr val="F89B1C"/>
                </a:solidFill>
              </a:rPr>
              <a:t>Demo video for speech enhancement application</a:t>
            </a:r>
          </a:p>
          <a:p>
            <a:pPr marL="0" indent="0">
              <a:buNone/>
            </a:pPr>
            <a:endParaRPr lang="en-US" altLang="zh-CN" sz="2400" b="1" dirty="0">
              <a:solidFill>
                <a:srgbClr val="F89B1C"/>
              </a:solidFill>
            </a:endParaRPr>
          </a:p>
          <a:p>
            <a:pPr>
              <a:buFont typeface="Wingdings" panose="05000000000000000000" pitchFamily="2" charset="2"/>
              <a:buChar char="Ø"/>
            </a:pPr>
            <a:r>
              <a:rPr lang="en-US" altLang="zh-CN" sz="1800" dirty="0"/>
              <a:t>Introduction of AEC and Speech Enhancement technology</a:t>
            </a:r>
          </a:p>
          <a:p>
            <a:pPr>
              <a:buFont typeface="Wingdings" panose="05000000000000000000" pitchFamily="2" charset="2"/>
              <a:buChar char="Ø"/>
            </a:pPr>
            <a:r>
              <a:rPr lang="en-US" altLang="zh-CN" sz="1800" dirty="0"/>
              <a:t>Live demonstration of the application</a:t>
            </a:r>
            <a:endParaRPr lang="zh-CN" altLang="en-US" sz="1800" dirty="0"/>
          </a:p>
        </p:txBody>
      </p:sp>
      <p:graphicFrame>
        <p:nvGraphicFramePr>
          <p:cNvPr id="4" name="表格 3">
            <a:extLst>
              <a:ext uri="{FF2B5EF4-FFF2-40B4-BE49-F238E27FC236}">
                <a16:creationId xmlns:a16="http://schemas.microsoft.com/office/drawing/2014/main" id="{E8BF912C-8E1D-450A-B9E7-A06F44ADAAFF}"/>
              </a:ext>
            </a:extLst>
          </p:cNvPr>
          <p:cNvGraphicFramePr>
            <a:graphicFrameLocks noGrp="1"/>
          </p:cNvGraphicFramePr>
          <p:nvPr>
            <p:extLst>
              <p:ext uri="{D42A27DB-BD31-4B8C-83A1-F6EECF244321}">
                <p14:modId xmlns:p14="http://schemas.microsoft.com/office/powerpoint/2010/main" val="2845166051"/>
              </p:ext>
            </p:extLst>
          </p:nvPr>
        </p:nvGraphicFramePr>
        <p:xfrm>
          <a:off x="0" y="648398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404176703"/>
                    </a:ext>
                  </a:extLst>
                </a:gridCol>
                <a:gridCol w="2438400">
                  <a:extLst>
                    <a:ext uri="{9D8B030D-6E8A-4147-A177-3AD203B41FA5}">
                      <a16:colId xmlns:a16="http://schemas.microsoft.com/office/drawing/2014/main" val="289562891"/>
                    </a:ext>
                  </a:extLst>
                </a:gridCol>
                <a:gridCol w="2438400">
                  <a:extLst>
                    <a:ext uri="{9D8B030D-6E8A-4147-A177-3AD203B41FA5}">
                      <a16:colId xmlns:a16="http://schemas.microsoft.com/office/drawing/2014/main" val="1630295434"/>
                    </a:ext>
                  </a:extLst>
                </a:gridCol>
                <a:gridCol w="2438400">
                  <a:extLst>
                    <a:ext uri="{9D8B030D-6E8A-4147-A177-3AD203B41FA5}">
                      <a16:colId xmlns:a16="http://schemas.microsoft.com/office/drawing/2014/main" val="2487931304"/>
                    </a:ext>
                  </a:extLst>
                </a:gridCol>
                <a:gridCol w="2438400">
                  <a:extLst>
                    <a:ext uri="{9D8B030D-6E8A-4147-A177-3AD203B41FA5}">
                      <a16:colId xmlns:a16="http://schemas.microsoft.com/office/drawing/2014/main" val="2536315704"/>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879669"/>
                  </a:ext>
                </a:extLst>
              </a:tr>
            </a:tbl>
          </a:graphicData>
        </a:graphic>
      </p:graphicFrame>
    </p:spTree>
    <p:extLst>
      <p:ext uri="{BB962C8B-B14F-4D97-AF65-F5344CB8AC3E}">
        <p14:creationId xmlns:p14="http://schemas.microsoft.com/office/powerpoint/2010/main" val="798632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6A8AA-F152-4DC7-BF9D-7C933E94313B}"/>
              </a:ext>
            </a:extLst>
          </p:cNvPr>
          <p:cNvSpPr>
            <a:spLocks noGrp="1"/>
          </p:cNvSpPr>
          <p:nvPr>
            <p:ph type="title"/>
          </p:nvPr>
        </p:nvSpPr>
        <p:spPr/>
        <p:txBody>
          <a:bodyPr/>
          <a:lstStyle/>
          <a:p>
            <a:r>
              <a:rPr lang="en-US" altLang="zh-CN" dirty="0"/>
              <a:t>Research on AEC testing frameworks</a:t>
            </a:r>
            <a:endParaRPr lang="zh-CN" altLang="en-US" dirty="0"/>
          </a:p>
        </p:txBody>
      </p:sp>
      <p:graphicFrame>
        <p:nvGraphicFramePr>
          <p:cNvPr id="4" name="表格 3">
            <a:extLst>
              <a:ext uri="{FF2B5EF4-FFF2-40B4-BE49-F238E27FC236}">
                <a16:creationId xmlns:a16="http://schemas.microsoft.com/office/drawing/2014/main" id="{4F986719-42FE-4170-8CAF-D937957B7A98}"/>
              </a:ext>
            </a:extLst>
          </p:cNvPr>
          <p:cNvGraphicFramePr>
            <a:graphicFrameLocks noGrp="1"/>
          </p:cNvGraphicFramePr>
          <p:nvPr>
            <p:extLst>
              <p:ext uri="{D42A27DB-BD31-4B8C-83A1-F6EECF244321}">
                <p14:modId xmlns:p14="http://schemas.microsoft.com/office/powerpoint/2010/main" val="52795336"/>
              </p:ext>
            </p:extLst>
          </p:nvPr>
        </p:nvGraphicFramePr>
        <p:xfrm>
          <a:off x="0" y="649287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404176703"/>
                    </a:ext>
                  </a:extLst>
                </a:gridCol>
                <a:gridCol w="2438400">
                  <a:extLst>
                    <a:ext uri="{9D8B030D-6E8A-4147-A177-3AD203B41FA5}">
                      <a16:colId xmlns:a16="http://schemas.microsoft.com/office/drawing/2014/main" val="289562891"/>
                    </a:ext>
                  </a:extLst>
                </a:gridCol>
                <a:gridCol w="2438400">
                  <a:extLst>
                    <a:ext uri="{9D8B030D-6E8A-4147-A177-3AD203B41FA5}">
                      <a16:colId xmlns:a16="http://schemas.microsoft.com/office/drawing/2014/main" val="1630295434"/>
                    </a:ext>
                  </a:extLst>
                </a:gridCol>
                <a:gridCol w="2438400">
                  <a:extLst>
                    <a:ext uri="{9D8B030D-6E8A-4147-A177-3AD203B41FA5}">
                      <a16:colId xmlns:a16="http://schemas.microsoft.com/office/drawing/2014/main" val="2487931304"/>
                    </a:ext>
                  </a:extLst>
                </a:gridCol>
                <a:gridCol w="2438400">
                  <a:extLst>
                    <a:ext uri="{9D8B030D-6E8A-4147-A177-3AD203B41FA5}">
                      <a16:colId xmlns:a16="http://schemas.microsoft.com/office/drawing/2014/main" val="2536315704"/>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879669"/>
                  </a:ext>
                </a:extLst>
              </a:tr>
            </a:tbl>
          </a:graphicData>
        </a:graphic>
      </p:graphicFrame>
      <p:pic>
        <p:nvPicPr>
          <p:cNvPr id="6" name="图片 5">
            <a:extLst>
              <a:ext uri="{FF2B5EF4-FFF2-40B4-BE49-F238E27FC236}">
                <a16:creationId xmlns:a16="http://schemas.microsoft.com/office/drawing/2014/main" id="{21F8CE85-09D5-46A2-A6E0-31317A336FDE}"/>
              </a:ext>
            </a:extLst>
          </p:cNvPr>
          <p:cNvPicPr>
            <a:picLocks noChangeAspect="1"/>
          </p:cNvPicPr>
          <p:nvPr/>
        </p:nvPicPr>
        <p:blipFill>
          <a:blip r:embed="rId3"/>
          <a:stretch>
            <a:fillRect/>
          </a:stretch>
        </p:blipFill>
        <p:spPr>
          <a:xfrm>
            <a:off x="838200" y="1690688"/>
            <a:ext cx="8582891" cy="1988719"/>
          </a:xfrm>
          <a:prstGeom prst="rect">
            <a:avLst/>
          </a:prstGeom>
        </p:spPr>
      </p:pic>
      <p:sp>
        <p:nvSpPr>
          <p:cNvPr id="9" name="矩形 8">
            <a:extLst>
              <a:ext uri="{FF2B5EF4-FFF2-40B4-BE49-F238E27FC236}">
                <a16:creationId xmlns:a16="http://schemas.microsoft.com/office/drawing/2014/main" id="{205871E9-C28F-4D44-BC3D-0513DE766101}"/>
              </a:ext>
            </a:extLst>
          </p:cNvPr>
          <p:cNvSpPr/>
          <p:nvPr/>
        </p:nvSpPr>
        <p:spPr>
          <a:xfrm>
            <a:off x="1101436" y="4738255"/>
            <a:ext cx="1932709" cy="1039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Digital signal processing (DSP)</a:t>
            </a:r>
            <a:endParaRPr lang="zh-CN" altLang="en-US" dirty="0"/>
          </a:p>
        </p:txBody>
      </p:sp>
      <p:sp>
        <p:nvSpPr>
          <p:cNvPr id="10" name="矩形 9">
            <a:extLst>
              <a:ext uri="{FF2B5EF4-FFF2-40B4-BE49-F238E27FC236}">
                <a16:creationId xmlns:a16="http://schemas.microsoft.com/office/drawing/2014/main" id="{4D118714-F5FD-4D9A-B2B7-558BF852EE57}"/>
              </a:ext>
            </a:extLst>
          </p:cNvPr>
          <p:cNvSpPr/>
          <p:nvPr/>
        </p:nvSpPr>
        <p:spPr>
          <a:xfrm>
            <a:off x="4163291" y="4738255"/>
            <a:ext cx="2516332" cy="1039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Supervised learning algorithms for AEC</a:t>
            </a:r>
            <a:endParaRPr lang="zh-CN" altLang="en-US" dirty="0">
              <a:solidFill>
                <a:schemeClr val="tx1"/>
              </a:solidFill>
            </a:endParaRPr>
          </a:p>
        </p:txBody>
      </p:sp>
      <p:sp>
        <p:nvSpPr>
          <p:cNvPr id="11" name="矩形 10">
            <a:extLst>
              <a:ext uri="{FF2B5EF4-FFF2-40B4-BE49-F238E27FC236}">
                <a16:creationId xmlns:a16="http://schemas.microsoft.com/office/drawing/2014/main" id="{A68CFFFF-8D1F-44E4-B2CD-44285F673E4B}"/>
              </a:ext>
            </a:extLst>
          </p:cNvPr>
          <p:cNvSpPr/>
          <p:nvPr/>
        </p:nvSpPr>
        <p:spPr>
          <a:xfrm>
            <a:off x="7808769" y="4738255"/>
            <a:ext cx="2698172" cy="10390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Adaptive filters</a:t>
            </a:r>
          </a:p>
          <a:p>
            <a:pPr algn="ctr"/>
            <a:r>
              <a:rPr lang="en-US" altLang="zh-CN" dirty="0">
                <a:solidFill>
                  <a:schemeClr val="tx1"/>
                </a:solidFill>
              </a:rPr>
              <a:t>+</a:t>
            </a:r>
          </a:p>
          <a:p>
            <a:pPr algn="ctr"/>
            <a:r>
              <a:rPr lang="en-US" altLang="zh-CN" dirty="0">
                <a:solidFill>
                  <a:schemeClr val="tx1"/>
                </a:solidFill>
              </a:rPr>
              <a:t>Recurrent neural networks</a:t>
            </a:r>
            <a:endParaRPr lang="zh-CN" altLang="en-US" dirty="0">
              <a:solidFill>
                <a:schemeClr val="tx1"/>
              </a:solidFill>
            </a:endParaRPr>
          </a:p>
        </p:txBody>
      </p:sp>
      <p:cxnSp>
        <p:nvCxnSpPr>
          <p:cNvPr id="13" name="直接箭头连接符 12">
            <a:extLst>
              <a:ext uri="{FF2B5EF4-FFF2-40B4-BE49-F238E27FC236}">
                <a16:creationId xmlns:a16="http://schemas.microsoft.com/office/drawing/2014/main" id="{80FB9E6C-DD5D-4E8F-BE55-5DFD911A5B0F}"/>
              </a:ext>
            </a:extLst>
          </p:cNvPr>
          <p:cNvCxnSpPr>
            <a:cxnSpLocks/>
            <a:stCxn id="9" idx="3"/>
            <a:endCxn id="10" idx="1"/>
          </p:cNvCxnSpPr>
          <p:nvPr/>
        </p:nvCxnSpPr>
        <p:spPr>
          <a:xfrm>
            <a:off x="3034145" y="5257800"/>
            <a:ext cx="1129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6BE27F3-0CB7-4FD0-9BB9-4D5414098A4B}"/>
              </a:ext>
            </a:extLst>
          </p:cNvPr>
          <p:cNvCxnSpPr>
            <a:cxnSpLocks/>
            <a:endCxn id="11" idx="1"/>
          </p:cNvCxnSpPr>
          <p:nvPr/>
        </p:nvCxnSpPr>
        <p:spPr>
          <a:xfrm>
            <a:off x="6679623" y="5257800"/>
            <a:ext cx="1129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149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6A8AA-F152-4DC7-BF9D-7C933E94313B}"/>
              </a:ext>
            </a:extLst>
          </p:cNvPr>
          <p:cNvSpPr>
            <a:spLocks noGrp="1"/>
          </p:cNvSpPr>
          <p:nvPr>
            <p:ph type="title"/>
          </p:nvPr>
        </p:nvSpPr>
        <p:spPr/>
        <p:txBody>
          <a:bodyPr/>
          <a:lstStyle/>
          <a:p>
            <a:r>
              <a:rPr lang="en-US" altLang="zh-CN" dirty="0"/>
              <a:t>Research on AEC testing frameworks</a:t>
            </a:r>
            <a:endParaRPr lang="zh-CN" altLang="en-US" dirty="0"/>
          </a:p>
        </p:txBody>
      </p:sp>
      <p:graphicFrame>
        <p:nvGraphicFramePr>
          <p:cNvPr id="4" name="表格 3">
            <a:extLst>
              <a:ext uri="{FF2B5EF4-FFF2-40B4-BE49-F238E27FC236}">
                <a16:creationId xmlns:a16="http://schemas.microsoft.com/office/drawing/2014/main" id="{4F986719-42FE-4170-8CAF-D937957B7A98}"/>
              </a:ext>
            </a:extLst>
          </p:cNvPr>
          <p:cNvGraphicFramePr>
            <a:graphicFrameLocks noGrp="1"/>
          </p:cNvGraphicFramePr>
          <p:nvPr/>
        </p:nvGraphicFramePr>
        <p:xfrm>
          <a:off x="0" y="649287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404176703"/>
                    </a:ext>
                  </a:extLst>
                </a:gridCol>
                <a:gridCol w="2438400">
                  <a:extLst>
                    <a:ext uri="{9D8B030D-6E8A-4147-A177-3AD203B41FA5}">
                      <a16:colId xmlns:a16="http://schemas.microsoft.com/office/drawing/2014/main" val="289562891"/>
                    </a:ext>
                  </a:extLst>
                </a:gridCol>
                <a:gridCol w="2438400">
                  <a:extLst>
                    <a:ext uri="{9D8B030D-6E8A-4147-A177-3AD203B41FA5}">
                      <a16:colId xmlns:a16="http://schemas.microsoft.com/office/drawing/2014/main" val="1630295434"/>
                    </a:ext>
                  </a:extLst>
                </a:gridCol>
                <a:gridCol w="2438400">
                  <a:extLst>
                    <a:ext uri="{9D8B030D-6E8A-4147-A177-3AD203B41FA5}">
                      <a16:colId xmlns:a16="http://schemas.microsoft.com/office/drawing/2014/main" val="2487931304"/>
                    </a:ext>
                  </a:extLst>
                </a:gridCol>
                <a:gridCol w="2438400">
                  <a:extLst>
                    <a:ext uri="{9D8B030D-6E8A-4147-A177-3AD203B41FA5}">
                      <a16:colId xmlns:a16="http://schemas.microsoft.com/office/drawing/2014/main" val="2536315704"/>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879669"/>
                  </a:ext>
                </a:extLst>
              </a:tr>
            </a:tbl>
          </a:graphicData>
        </a:graphic>
      </p:graphicFrame>
      <p:graphicFrame>
        <p:nvGraphicFramePr>
          <p:cNvPr id="3" name="表格 4">
            <a:extLst>
              <a:ext uri="{FF2B5EF4-FFF2-40B4-BE49-F238E27FC236}">
                <a16:creationId xmlns:a16="http://schemas.microsoft.com/office/drawing/2014/main" id="{2042CD5A-E9A6-42D0-B7CA-639AF628F251}"/>
              </a:ext>
            </a:extLst>
          </p:cNvPr>
          <p:cNvGraphicFramePr>
            <a:graphicFrameLocks noGrp="1"/>
          </p:cNvGraphicFramePr>
          <p:nvPr>
            <p:extLst>
              <p:ext uri="{D42A27DB-BD31-4B8C-83A1-F6EECF244321}">
                <p14:modId xmlns:p14="http://schemas.microsoft.com/office/powerpoint/2010/main" val="3316264196"/>
              </p:ext>
            </p:extLst>
          </p:nvPr>
        </p:nvGraphicFramePr>
        <p:xfrm>
          <a:off x="961736" y="1893838"/>
          <a:ext cx="10083800" cy="4114800"/>
        </p:xfrm>
        <a:graphic>
          <a:graphicData uri="http://schemas.openxmlformats.org/drawingml/2006/table">
            <a:tbl>
              <a:tblPr firstRow="1" bandRow="1">
                <a:tableStyleId>{5940675A-B579-460E-94D1-54222C63F5DA}</a:tableStyleId>
              </a:tblPr>
              <a:tblGrid>
                <a:gridCol w="5041900">
                  <a:extLst>
                    <a:ext uri="{9D8B030D-6E8A-4147-A177-3AD203B41FA5}">
                      <a16:colId xmlns:a16="http://schemas.microsoft.com/office/drawing/2014/main" val="2603538119"/>
                    </a:ext>
                  </a:extLst>
                </a:gridCol>
                <a:gridCol w="5041900">
                  <a:extLst>
                    <a:ext uri="{9D8B030D-6E8A-4147-A177-3AD203B41FA5}">
                      <a16:colId xmlns:a16="http://schemas.microsoft.com/office/drawing/2014/main" val="2380933666"/>
                    </a:ext>
                  </a:extLst>
                </a:gridCol>
              </a:tblGrid>
              <a:tr h="370840">
                <a:tc>
                  <a:txBody>
                    <a:bodyPr/>
                    <a:lstStyle/>
                    <a:p>
                      <a:r>
                        <a:rPr lang="en-US" altLang="zh-CN" dirty="0"/>
                        <a:t>Training dataset (real dataset)</a:t>
                      </a:r>
                      <a:endParaRPr lang="zh-CN" altLang="en-US" dirty="0"/>
                    </a:p>
                  </a:txBody>
                  <a:tcPr/>
                </a:tc>
                <a:tc>
                  <a:txBody>
                    <a:bodyPr/>
                    <a:lstStyle/>
                    <a:p>
                      <a:pPr marL="285750" indent="-285750">
                        <a:buFont typeface="Wingdings" panose="05000000000000000000" pitchFamily="2" charset="2"/>
                        <a:buChar char="l"/>
                      </a:pPr>
                      <a:r>
                        <a:rPr lang="en-US" altLang="zh-CN" dirty="0"/>
                        <a:t>crowdsourcing effort</a:t>
                      </a:r>
                    </a:p>
                    <a:p>
                      <a:pPr marL="285750" indent="-285750">
                        <a:buFont typeface="Wingdings" panose="05000000000000000000" pitchFamily="2" charset="2"/>
                        <a:buChar char="l"/>
                      </a:pPr>
                      <a:r>
                        <a:rPr lang="en-US" altLang="zh-CN" sz="1800" b="0" i="0" u="none" strike="noStrike" kern="1200" baseline="0" dirty="0">
                          <a:solidFill>
                            <a:schemeClr val="tx1"/>
                          </a:solidFill>
                          <a:latin typeface="+mn-lt"/>
                          <a:ea typeface="+mn-ea"/>
                          <a:cs typeface="+mn-cs"/>
                        </a:rPr>
                        <a:t>2,500 different real environments, audio devices, and human speakers</a:t>
                      </a:r>
                    </a:p>
                    <a:p>
                      <a:pPr marL="0" indent="0">
                        <a:buFont typeface="Wingdings" panose="05000000000000000000" pitchFamily="2" charset="2"/>
                        <a:buNone/>
                      </a:pP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endParaRPr lang="zh-CN" altLang="en-US" dirty="0"/>
                    </a:p>
                  </a:txBody>
                  <a:tcPr/>
                </a:tc>
                <a:extLst>
                  <a:ext uri="{0D108BD9-81ED-4DB2-BD59-A6C34878D82A}">
                    <a16:rowId xmlns:a16="http://schemas.microsoft.com/office/drawing/2014/main" val="1072777790"/>
                  </a:ext>
                </a:extLst>
              </a:tr>
              <a:tr h="370840">
                <a:tc>
                  <a:txBody>
                    <a:bodyPr/>
                    <a:lstStyle/>
                    <a:p>
                      <a:r>
                        <a:rPr lang="en-US" altLang="zh-CN" dirty="0"/>
                        <a:t>Training dataset (synthetic dataset)</a:t>
                      </a:r>
                      <a:endParaRPr lang="zh-CN" altLang="en-US" dirty="0"/>
                    </a:p>
                  </a:txBody>
                  <a:tcPr/>
                </a:tc>
                <a:tc>
                  <a:txBody>
                    <a:bodyPr/>
                    <a:lstStyle/>
                    <a:p>
                      <a:pPr marL="285750" indent="-285750">
                        <a:buFont typeface="Wingdings" panose="05000000000000000000" pitchFamily="2" charset="2"/>
                        <a:buChar char="l"/>
                      </a:pPr>
                      <a:r>
                        <a:rPr lang="en-US" altLang="zh-CN" dirty="0"/>
                        <a:t>10,000 synthetic scenarios</a:t>
                      </a:r>
                    </a:p>
                    <a:p>
                      <a:pPr marL="285750" indent="-285750">
                        <a:buFont typeface="Wingdings" panose="05000000000000000000" pitchFamily="2" charset="2"/>
                        <a:buChar char="Ø"/>
                      </a:pPr>
                      <a:r>
                        <a:rPr lang="en-US" altLang="zh-CN" dirty="0"/>
                        <a:t>single talk</a:t>
                      </a:r>
                    </a:p>
                    <a:p>
                      <a:pPr marL="285750" indent="-285750">
                        <a:buFont typeface="Wingdings" panose="05000000000000000000" pitchFamily="2" charset="2"/>
                        <a:buChar char="Ø"/>
                      </a:pPr>
                      <a:r>
                        <a:rPr lang="en-US" altLang="zh-CN" dirty="0"/>
                        <a:t>double talk</a:t>
                      </a:r>
                    </a:p>
                    <a:p>
                      <a:pPr marL="285750" indent="-285750">
                        <a:buFont typeface="Wingdings" panose="05000000000000000000" pitchFamily="2" charset="2"/>
                        <a:buChar char="Ø"/>
                      </a:pPr>
                      <a:r>
                        <a:rPr lang="en-US" altLang="zh-CN" dirty="0"/>
                        <a:t>near end noise</a:t>
                      </a:r>
                    </a:p>
                    <a:p>
                      <a:pPr marL="285750" indent="-285750">
                        <a:buFont typeface="Wingdings" panose="05000000000000000000" pitchFamily="2" charset="2"/>
                        <a:buChar char="Ø"/>
                      </a:pPr>
                      <a:r>
                        <a:rPr lang="en-US" altLang="zh-CN" dirty="0"/>
                        <a:t>far end noise</a:t>
                      </a:r>
                    </a:p>
                    <a:p>
                      <a:pPr marL="285750" indent="-285750">
                        <a:buFont typeface="Wingdings" panose="05000000000000000000" pitchFamily="2" charset="2"/>
                        <a:buChar char="Ø"/>
                      </a:pPr>
                      <a:r>
                        <a:rPr lang="en-US" altLang="zh-CN" dirty="0"/>
                        <a:t>various nonlinear distortion scenarios</a:t>
                      </a:r>
                      <a:endParaRPr lang="zh-CN" altLang="en-US" dirty="0"/>
                    </a:p>
                  </a:txBody>
                  <a:tcPr/>
                </a:tc>
                <a:extLst>
                  <a:ext uri="{0D108BD9-81ED-4DB2-BD59-A6C34878D82A}">
                    <a16:rowId xmlns:a16="http://schemas.microsoft.com/office/drawing/2014/main" val="1996594098"/>
                  </a:ext>
                </a:extLst>
              </a:tr>
              <a:tr h="370840">
                <a:tc>
                  <a:txBody>
                    <a:bodyPr/>
                    <a:lstStyle/>
                    <a:p>
                      <a:r>
                        <a:rPr lang="en-US" altLang="zh-CN" dirty="0"/>
                        <a:t>Test set</a:t>
                      </a:r>
                      <a:endParaRPr lang="zh-CN" altLang="en-US" dirty="0"/>
                    </a:p>
                  </a:txBody>
                  <a:tcPr/>
                </a:tc>
                <a:tc>
                  <a:txBody>
                    <a:bodyPr/>
                    <a:lstStyle/>
                    <a:p>
                      <a:pPr marL="285750" indent="-285750">
                        <a:buFont typeface="Wingdings" panose="05000000000000000000" pitchFamily="2" charset="2"/>
                        <a:buChar char="l"/>
                      </a:pPr>
                      <a:r>
                        <a:rPr lang="en-US" altLang="zh-CN" dirty="0"/>
                        <a:t>Clean</a:t>
                      </a:r>
                    </a:p>
                    <a:p>
                      <a:pPr marL="285750" indent="-285750">
                        <a:buFont typeface="Wingdings" panose="05000000000000000000" pitchFamily="2" charset="2"/>
                        <a:buChar char="l"/>
                      </a:pPr>
                      <a:r>
                        <a:rPr lang="en-US" altLang="zh-CN" dirty="0"/>
                        <a:t>Noisy </a:t>
                      </a:r>
                      <a:endParaRPr lang="zh-CN" altLang="en-US" dirty="0"/>
                    </a:p>
                  </a:txBody>
                  <a:tcPr/>
                </a:tc>
                <a:extLst>
                  <a:ext uri="{0D108BD9-81ED-4DB2-BD59-A6C34878D82A}">
                    <a16:rowId xmlns:a16="http://schemas.microsoft.com/office/drawing/2014/main" val="2854607008"/>
                  </a:ext>
                </a:extLst>
              </a:tr>
            </a:tbl>
          </a:graphicData>
        </a:graphic>
      </p:graphicFrame>
      <p:pic>
        <p:nvPicPr>
          <p:cNvPr id="7" name="图片 6">
            <a:extLst>
              <a:ext uri="{FF2B5EF4-FFF2-40B4-BE49-F238E27FC236}">
                <a16:creationId xmlns:a16="http://schemas.microsoft.com/office/drawing/2014/main" id="{94F1C1A2-D3DE-462B-9C84-CF47D3058F98}"/>
              </a:ext>
            </a:extLst>
          </p:cNvPr>
          <p:cNvPicPr>
            <a:picLocks noChangeAspect="1"/>
          </p:cNvPicPr>
          <p:nvPr/>
        </p:nvPicPr>
        <p:blipFill>
          <a:blip r:embed="rId3"/>
          <a:stretch>
            <a:fillRect/>
          </a:stretch>
        </p:blipFill>
        <p:spPr>
          <a:xfrm>
            <a:off x="1146464" y="2342396"/>
            <a:ext cx="4305300" cy="1086604"/>
          </a:xfrm>
          <a:prstGeom prst="rect">
            <a:avLst/>
          </a:prstGeom>
        </p:spPr>
      </p:pic>
    </p:spTree>
    <p:extLst>
      <p:ext uri="{BB962C8B-B14F-4D97-AF65-F5344CB8AC3E}">
        <p14:creationId xmlns:p14="http://schemas.microsoft.com/office/powerpoint/2010/main" val="650997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6A8AA-F152-4DC7-BF9D-7C933E94313B}"/>
              </a:ext>
            </a:extLst>
          </p:cNvPr>
          <p:cNvSpPr>
            <a:spLocks noGrp="1"/>
          </p:cNvSpPr>
          <p:nvPr>
            <p:ph type="title"/>
          </p:nvPr>
        </p:nvSpPr>
        <p:spPr/>
        <p:txBody>
          <a:bodyPr/>
          <a:lstStyle/>
          <a:p>
            <a:r>
              <a:rPr lang="en-US" altLang="zh-CN" dirty="0"/>
              <a:t>Research on AEC testing frameworks</a:t>
            </a:r>
            <a:endParaRPr lang="zh-CN" altLang="en-US" dirty="0"/>
          </a:p>
        </p:txBody>
      </p:sp>
      <p:sp>
        <p:nvSpPr>
          <p:cNvPr id="5" name="内容占位符 2">
            <a:extLst>
              <a:ext uri="{FF2B5EF4-FFF2-40B4-BE49-F238E27FC236}">
                <a16:creationId xmlns:a16="http://schemas.microsoft.com/office/drawing/2014/main" id="{CEF7405A-D1F8-4381-9D3B-48D34585A8DA}"/>
              </a:ext>
            </a:extLst>
          </p:cNvPr>
          <p:cNvSpPr>
            <a:spLocks noGrp="1"/>
          </p:cNvSpPr>
          <p:nvPr>
            <p:ph idx="1"/>
          </p:nvPr>
        </p:nvSpPr>
        <p:spPr/>
        <p:txBody>
          <a:bodyPr>
            <a:normAutofit/>
          </a:bodyPr>
          <a:lstStyle/>
          <a:p>
            <a:pPr marL="0" indent="0">
              <a:buNone/>
            </a:pPr>
            <a:r>
              <a:rPr lang="en-US" altLang="zh-CN" sz="2400" b="1" dirty="0">
                <a:solidFill>
                  <a:srgbClr val="F89B1C"/>
                </a:solidFill>
              </a:rPr>
              <a:t>P.808 Toolkit</a:t>
            </a:r>
          </a:p>
          <a:p>
            <a:pPr marL="0" indent="0">
              <a:buNone/>
            </a:pPr>
            <a:r>
              <a:rPr lang="en-US" altLang="zh-CN" sz="2000" dirty="0">
                <a:sym typeface="Wingdings" panose="05000000000000000000" pitchFamily="2" charset="2"/>
              </a:rPr>
              <a:t>Different combinations of single- and multi-scale ACR ratings</a:t>
            </a:r>
          </a:p>
        </p:txBody>
      </p:sp>
      <p:graphicFrame>
        <p:nvGraphicFramePr>
          <p:cNvPr id="4" name="表格 3">
            <a:extLst>
              <a:ext uri="{FF2B5EF4-FFF2-40B4-BE49-F238E27FC236}">
                <a16:creationId xmlns:a16="http://schemas.microsoft.com/office/drawing/2014/main" id="{4F986719-42FE-4170-8CAF-D937957B7A98}"/>
              </a:ext>
            </a:extLst>
          </p:cNvPr>
          <p:cNvGraphicFramePr>
            <a:graphicFrameLocks noGrp="1"/>
          </p:cNvGraphicFramePr>
          <p:nvPr/>
        </p:nvGraphicFramePr>
        <p:xfrm>
          <a:off x="0" y="649287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404176703"/>
                    </a:ext>
                  </a:extLst>
                </a:gridCol>
                <a:gridCol w="2438400">
                  <a:extLst>
                    <a:ext uri="{9D8B030D-6E8A-4147-A177-3AD203B41FA5}">
                      <a16:colId xmlns:a16="http://schemas.microsoft.com/office/drawing/2014/main" val="289562891"/>
                    </a:ext>
                  </a:extLst>
                </a:gridCol>
                <a:gridCol w="2438400">
                  <a:extLst>
                    <a:ext uri="{9D8B030D-6E8A-4147-A177-3AD203B41FA5}">
                      <a16:colId xmlns:a16="http://schemas.microsoft.com/office/drawing/2014/main" val="1630295434"/>
                    </a:ext>
                  </a:extLst>
                </a:gridCol>
                <a:gridCol w="2438400">
                  <a:extLst>
                    <a:ext uri="{9D8B030D-6E8A-4147-A177-3AD203B41FA5}">
                      <a16:colId xmlns:a16="http://schemas.microsoft.com/office/drawing/2014/main" val="2487931304"/>
                    </a:ext>
                  </a:extLst>
                </a:gridCol>
                <a:gridCol w="2438400">
                  <a:extLst>
                    <a:ext uri="{9D8B030D-6E8A-4147-A177-3AD203B41FA5}">
                      <a16:colId xmlns:a16="http://schemas.microsoft.com/office/drawing/2014/main" val="2536315704"/>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879669"/>
                  </a:ext>
                </a:extLst>
              </a:tr>
            </a:tbl>
          </a:graphicData>
        </a:graphic>
      </p:graphicFrame>
      <p:pic>
        <p:nvPicPr>
          <p:cNvPr id="3" name="图片 2">
            <a:extLst>
              <a:ext uri="{FF2B5EF4-FFF2-40B4-BE49-F238E27FC236}">
                <a16:creationId xmlns:a16="http://schemas.microsoft.com/office/drawing/2014/main" id="{14CCA0CA-0852-48B6-B019-3DF801DBA6ED}"/>
              </a:ext>
            </a:extLst>
          </p:cNvPr>
          <p:cNvPicPr>
            <a:picLocks noChangeAspect="1"/>
          </p:cNvPicPr>
          <p:nvPr/>
        </p:nvPicPr>
        <p:blipFill>
          <a:blip r:embed="rId3"/>
          <a:stretch>
            <a:fillRect/>
          </a:stretch>
        </p:blipFill>
        <p:spPr>
          <a:xfrm>
            <a:off x="8494699" y="2789238"/>
            <a:ext cx="3062287" cy="2424112"/>
          </a:xfrm>
          <a:prstGeom prst="rect">
            <a:avLst/>
          </a:prstGeom>
        </p:spPr>
      </p:pic>
      <p:graphicFrame>
        <p:nvGraphicFramePr>
          <p:cNvPr id="7" name="表格 7">
            <a:extLst>
              <a:ext uri="{FF2B5EF4-FFF2-40B4-BE49-F238E27FC236}">
                <a16:creationId xmlns:a16="http://schemas.microsoft.com/office/drawing/2014/main" id="{3747C8C7-52EC-43CF-A6E0-C2F8AB807227}"/>
              </a:ext>
            </a:extLst>
          </p:cNvPr>
          <p:cNvGraphicFramePr>
            <a:graphicFrameLocks noGrp="1"/>
          </p:cNvGraphicFramePr>
          <p:nvPr>
            <p:extLst>
              <p:ext uri="{D42A27DB-BD31-4B8C-83A1-F6EECF244321}">
                <p14:modId xmlns:p14="http://schemas.microsoft.com/office/powerpoint/2010/main" val="4179314428"/>
              </p:ext>
            </p:extLst>
          </p:nvPr>
        </p:nvGraphicFramePr>
        <p:xfrm>
          <a:off x="880984" y="3112193"/>
          <a:ext cx="7259406" cy="1752600"/>
        </p:xfrm>
        <a:graphic>
          <a:graphicData uri="http://schemas.openxmlformats.org/drawingml/2006/table">
            <a:tbl>
              <a:tblPr firstRow="1" bandRow="1">
                <a:tableStyleId>{5940675A-B579-460E-94D1-54222C63F5DA}</a:tableStyleId>
              </a:tblPr>
              <a:tblGrid>
                <a:gridCol w="2720860">
                  <a:extLst>
                    <a:ext uri="{9D8B030D-6E8A-4147-A177-3AD203B41FA5}">
                      <a16:colId xmlns:a16="http://schemas.microsoft.com/office/drawing/2014/main" val="1947206853"/>
                    </a:ext>
                  </a:extLst>
                </a:gridCol>
                <a:gridCol w="4538546">
                  <a:extLst>
                    <a:ext uri="{9D8B030D-6E8A-4147-A177-3AD203B41FA5}">
                      <a16:colId xmlns:a16="http://schemas.microsoft.com/office/drawing/2014/main" val="3577364365"/>
                    </a:ext>
                  </a:extLst>
                </a:gridCol>
              </a:tblGrid>
              <a:tr h="370840">
                <a:tc>
                  <a:txBody>
                    <a:bodyPr/>
                    <a:lstStyle/>
                    <a:p>
                      <a:r>
                        <a:rPr lang="en-US" altLang="zh-CN" b="1" dirty="0">
                          <a:solidFill>
                            <a:srgbClr val="F89B1C"/>
                          </a:solidFill>
                        </a:rPr>
                        <a:t>Scenario</a:t>
                      </a:r>
                      <a:endParaRPr lang="zh-CN" altLang="en-US" b="1" dirty="0">
                        <a:solidFill>
                          <a:srgbClr val="F89B1C"/>
                        </a:solidFill>
                      </a:endParaRPr>
                    </a:p>
                  </a:txBody>
                  <a:tcPr/>
                </a:tc>
                <a:tc>
                  <a:txBody>
                    <a:bodyPr/>
                    <a:lstStyle/>
                    <a:p>
                      <a:r>
                        <a:rPr lang="en-US" altLang="zh-CN" b="1" dirty="0">
                          <a:solidFill>
                            <a:srgbClr val="F89B1C"/>
                          </a:solidFill>
                        </a:rPr>
                        <a:t>Rating criteria</a:t>
                      </a:r>
                      <a:endParaRPr lang="zh-CN" altLang="en-US" b="1" dirty="0">
                        <a:solidFill>
                          <a:srgbClr val="F89B1C"/>
                        </a:solidFill>
                      </a:endParaRPr>
                    </a:p>
                  </a:txBody>
                  <a:tcPr/>
                </a:tc>
                <a:extLst>
                  <a:ext uri="{0D108BD9-81ED-4DB2-BD59-A6C34878D82A}">
                    <a16:rowId xmlns:a16="http://schemas.microsoft.com/office/drawing/2014/main" val="1270294511"/>
                  </a:ext>
                </a:extLst>
              </a:tr>
              <a:tr h="370840">
                <a:tc>
                  <a:txBody>
                    <a:bodyPr/>
                    <a:lstStyle/>
                    <a:p>
                      <a:r>
                        <a:rPr lang="en-US" altLang="zh-CN" sz="1800" dirty="0">
                          <a:sym typeface="Wingdings" panose="05000000000000000000" pitchFamily="2" charset="2"/>
                        </a:rPr>
                        <a:t>Near end single talk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overall quality</a:t>
                      </a:r>
                    </a:p>
                  </a:txBody>
                  <a:tcPr/>
                </a:tc>
                <a:extLst>
                  <a:ext uri="{0D108BD9-81ED-4DB2-BD59-A6C34878D82A}">
                    <a16:rowId xmlns:a16="http://schemas.microsoft.com/office/drawing/2014/main" val="4211992281"/>
                  </a:ext>
                </a:extLst>
              </a:tr>
              <a:tr h="370840">
                <a:tc>
                  <a:txBody>
                    <a:bodyPr/>
                    <a:lstStyle/>
                    <a:p>
                      <a:r>
                        <a:rPr lang="en-US" altLang="zh-CN" sz="1800" dirty="0">
                          <a:sym typeface="Wingdings" panose="05000000000000000000" pitchFamily="2" charset="2"/>
                        </a:rPr>
                        <a:t>Far end single talk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echo annoyance scale</a:t>
                      </a:r>
                    </a:p>
                  </a:txBody>
                  <a:tcPr/>
                </a:tc>
                <a:extLst>
                  <a:ext uri="{0D108BD9-81ED-4DB2-BD59-A6C34878D82A}">
                    <a16:rowId xmlns:a16="http://schemas.microsoft.com/office/drawing/2014/main" val="3122238443"/>
                  </a:ext>
                </a:extLst>
              </a:tr>
              <a:tr h="370840">
                <a:tc>
                  <a:txBody>
                    <a:bodyPr/>
                    <a:lstStyle/>
                    <a:p>
                      <a:r>
                        <a:rPr lang="en-US" altLang="zh-CN" sz="1800" dirty="0">
                          <a:sym typeface="Wingdings" panose="05000000000000000000" pitchFamily="2" charset="2"/>
                        </a:rPr>
                        <a:t>Double talk </a:t>
                      </a:r>
                      <a:endParaRPr lang="zh-CN" altLang="en-US" dirty="0"/>
                    </a:p>
                  </a:txBody>
                  <a:tcPr/>
                </a:tc>
                <a:tc>
                  <a:txBody>
                    <a:bodyPr/>
                    <a:lstStyle/>
                    <a:p>
                      <a:r>
                        <a:rPr lang="en-US" altLang="zh-CN" sz="1800" dirty="0">
                          <a:sym typeface="Wingdings" panose="05000000000000000000" pitchFamily="2" charset="2"/>
                        </a:rPr>
                        <a:t>echo annoyance + </a:t>
                      </a:r>
                    </a:p>
                    <a:p>
                      <a:r>
                        <a:rPr lang="en-US" altLang="zh-CN" sz="1800" dirty="0">
                          <a:sym typeface="Wingdings" panose="05000000000000000000" pitchFamily="2" charset="2"/>
                        </a:rPr>
                        <a:t>impairments of other degradations</a:t>
                      </a:r>
                      <a:endParaRPr lang="zh-CN" altLang="en-US" dirty="0"/>
                    </a:p>
                  </a:txBody>
                  <a:tcPr/>
                </a:tc>
                <a:extLst>
                  <a:ext uri="{0D108BD9-81ED-4DB2-BD59-A6C34878D82A}">
                    <a16:rowId xmlns:a16="http://schemas.microsoft.com/office/drawing/2014/main" val="3859142098"/>
                  </a:ext>
                </a:extLst>
              </a:tr>
            </a:tbl>
          </a:graphicData>
        </a:graphic>
      </p:graphicFrame>
    </p:spTree>
    <p:extLst>
      <p:ext uri="{BB962C8B-B14F-4D97-AF65-F5344CB8AC3E}">
        <p14:creationId xmlns:p14="http://schemas.microsoft.com/office/powerpoint/2010/main" val="38867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6A8AA-F152-4DC7-BF9D-7C933E94313B}"/>
              </a:ext>
            </a:extLst>
          </p:cNvPr>
          <p:cNvSpPr>
            <a:spLocks noGrp="1"/>
          </p:cNvSpPr>
          <p:nvPr>
            <p:ph type="title"/>
          </p:nvPr>
        </p:nvSpPr>
        <p:spPr/>
        <p:txBody>
          <a:bodyPr/>
          <a:lstStyle/>
          <a:p>
            <a:r>
              <a:rPr lang="en-US" altLang="zh-CN" dirty="0"/>
              <a:t>Research on AEC testing frameworks</a:t>
            </a:r>
            <a:endParaRPr lang="zh-CN" altLang="en-US" dirty="0"/>
          </a:p>
        </p:txBody>
      </p:sp>
      <p:sp>
        <p:nvSpPr>
          <p:cNvPr id="5" name="内容占位符 2">
            <a:extLst>
              <a:ext uri="{FF2B5EF4-FFF2-40B4-BE49-F238E27FC236}">
                <a16:creationId xmlns:a16="http://schemas.microsoft.com/office/drawing/2014/main" id="{CEF7405A-D1F8-4381-9D3B-48D34585A8DA}"/>
              </a:ext>
            </a:extLst>
          </p:cNvPr>
          <p:cNvSpPr>
            <a:spLocks noGrp="1"/>
          </p:cNvSpPr>
          <p:nvPr>
            <p:ph idx="1"/>
          </p:nvPr>
        </p:nvSpPr>
        <p:spPr/>
        <p:txBody>
          <a:bodyPr>
            <a:normAutofit/>
          </a:bodyPr>
          <a:lstStyle/>
          <a:p>
            <a:pPr marL="0" indent="0">
              <a:buNone/>
            </a:pPr>
            <a:r>
              <a:rPr lang="en-US" altLang="zh-CN" sz="2000" dirty="0">
                <a:solidFill>
                  <a:srgbClr val="F89B1C"/>
                </a:solidFill>
              </a:rPr>
              <a:t>P.808 Toolkit</a:t>
            </a:r>
          </a:p>
          <a:p>
            <a:pPr marL="0" indent="0">
              <a:buNone/>
            </a:pPr>
            <a:r>
              <a:rPr lang="en-US" altLang="zh-CN" sz="2000" dirty="0">
                <a:solidFill>
                  <a:srgbClr val="F89B1C"/>
                </a:solidFill>
              </a:rPr>
              <a:t>Audio processing pipeline</a:t>
            </a:r>
          </a:p>
          <a:p>
            <a:pPr marL="0" indent="0">
              <a:buNone/>
            </a:pPr>
            <a:endParaRPr lang="en-US" altLang="zh-CN" sz="2000" dirty="0">
              <a:solidFill>
                <a:srgbClr val="F89B1C"/>
              </a:solidFill>
            </a:endParaRPr>
          </a:p>
        </p:txBody>
      </p:sp>
      <p:graphicFrame>
        <p:nvGraphicFramePr>
          <p:cNvPr id="4" name="表格 3">
            <a:extLst>
              <a:ext uri="{FF2B5EF4-FFF2-40B4-BE49-F238E27FC236}">
                <a16:creationId xmlns:a16="http://schemas.microsoft.com/office/drawing/2014/main" id="{4F986719-42FE-4170-8CAF-D937957B7A98}"/>
              </a:ext>
            </a:extLst>
          </p:cNvPr>
          <p:cNvGraphicFramePr>
            <a:graphicFrameLocks noGrp="1"/>
          </p:cNvGraphicFramePr>
          <p:nvPr/>
        </p:nvGraphicFramePr>
        <p:xfrm>
          <a:off x="0" y="649287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404176703"/>
                    </a:ext>
                  </a:extLst>
                </a:gridCol>
                <a:gridCol w="2438400">
                  <a:extLst>
                    <a:ext uri="{9D8B030D-6E8A-4147-A177-3AD203B41FA5}">
                      <a16:colId xmlns:a16="http://schemas.microsoft.com/office/drawing/2014/main" val="289562891"/>
                    </a:ext>
                  </a:extLst>
                </a:gridCol>
                <a:gridCol w="2438400">
                  <a:extLst>
                    <a:ext uri="{9D8B030D-6E8A-4147-A177-3AD203B41FA5}">
                      <a16:colId xmlns:a16="http://schemas.microsoft.com/office/drawing/2014/main" val="1630295434"/>
                    </a:ext>
                  </a:extLst>
                </a:gridCol>
                <a:gridCol w="2438400">
                  <a:extLst>
                    <a:ext uri="{9D8B030D-6E8A-4147-A177-3AD203B41FA5}">
                      <a16:colId xmlns:a16="http://schemas.microsoft.com/office/drawing/2014/main" val="2487931304"/>
                    </a:ext>
                  </a:extLst>
                </a:gridCol>
                <a:gridCol w="2438400">
                  <a:extLst>
                    <a:ext uri="{9D8B030D-6E8A-4147-A177-3AD203B41FA5}">
                      <a16:colId xmlns:a16="http://schemas.microsoft.com/office/drawing/2014/main" val="2536315704"/>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879669"/>
                  </a:ext>
                </a:extLst>
              </a:tr>
            </a:tbl>
          </a:graphicData>
        </a:graphic>
      </p:graphicFrame>
      <p:graphicFrame>
        <p:nvGraphicFramePr>
          <p:cNvPr id="6" name="表格 6">
            <a:extLst>
              <a:ext uri="{FF2B5EF4-FFF2-40B4-BE49-F238E27FC236}">
                <a16:creationId xmlns:a16="http://schemas.microsoft.com/office/drawing/2014/main" id="{69702D42-FA3D-4F07-8A90-723CDEB57AD1}"/>
              </a:ext>
            </a:extLst>
          </p:cNvPr>
          <p:cNvGraphicFramePr>
            <a:graphicFrameLocks noGrp="1"/>
          </p:cNvGraphicFramePr>
          <p:nvPr>
            <p:extLst>
              <p:ext uri="{D42A27DB-BD31-4B8C-83A1-F6EECF244321}">
                <p14:modId xmlns:p14="http://schemas.microsoft.com/office/powerpoint/2010/main" val="2211811696"/>
              </p:ext>
            </p:extLst>
          </p:nvPr>
        </p:nvGraphicFramePr>
        <p:xfrm>
          <a:off x="942503" y="2687320"/>
          <a:ext cx="7141182" cy="1752600"/>
        </p:xfrm>
        <a:graphic>
          <a:graphicData uri="http://schemas.openxmlformats.org/drawingml/2006/table">
            <a:tbl>
              <a:tblPr firstRow="1" bandRow="1">
                <a:tableStyleId>{5940675A-B579-460E-94D1-54222C63F5DA}</a:tableStyleId>
              </a:tblPr>
              <a:tblGrid>
                <a:gridCol w="2411098">
                  <a:extLst>
                    <a:ext uri="{9D8B030D-6E8A-4147-A177-3AD203B41FA5}">
                      <a16:colId xmlns:a16="http://schemas.microsoft.com/office/drawing/2014/main" val="635775469"/>
                    </a:ext>
                  </a:extLst>
                </a:gridCol>
                <a:gridCol w="4730084">
                  <a:extLst>
                    <a:ext uri="{9D8B030D-6E8A-4147-A177-3AD203B41FA5}">
                      <a16:colId xmlns:a16="http://schemas.microsoft.com/office/drawing/2014/main" val="353214667"/>
                    </a:ext>
                  </a:extLst>
                </a:gridCol>
              </a:tblGrid>
              <a:tr h="370840">
                <a:tc>
                  <a:txBody>
                    <a:bodyPr/>
                    <a:lstStyle/>
                    <a:p>
                      <a:r>
                        <a:rPr lang="en-US" altLang="zh-CN" dirty="0"/>
                        <a:t>AGC1</a:t>
                      </a:r>
                      <a:endParaRPr lang="zh-CN" altLang="en-US" dirty="0"/>
                    </a:p>
                  </a:txBody>
                  <a:tcPr/>
                </a:tc>
                <a:tc>
                  <a:txBody>
                    <a:bodyPr/>
                    <a:lstStyle/>
                    <a:p>
                      <a:r>
                        <a:rPr lang="en-US" altLang="zh-CN" dirty="0"/>
                        <a:t>Traditional automatic gain control</a:t>
                      </a:r>
                    </a:p>
                    <a:p>
                      <a:r>
                        <a:rPr lang="en-US" altLang="zh-CN" dirty="0">
                          <a:sym typeface="Wingdings" panose="05000000000000000000" pitchFamily="2" charset="2"/>
                        </a:rPr>
                        <a:t> Target a speech level of -24 </a:t>
                      </a:r>
                      <a:r>
                        <a:rPr lang="en-US" altLang="zh-CN" dirty="0" err="1">
                          <a:sym typeface="Wingdings" panose="05000000000000000000" pitchFamily="2" charset="2"/>
                        </a:rPr>
                        <a:t>dBFS</a:t>
                      </a:r>
                      <a:endParaRPr lang="zh-CN" altLang="en-US" dirty="0"/>
                    </a:p>
                  </a:txBody>
                  <a:tcPr/>
                </a:tc>
                <a:extLst>
                  <a:ext uri="{0D108BD9-81ED-4DB2-BD59-A6C34878D82A}">
                    <a16:rowId xmlns:a16="http://schemas.microsoft.com/office/drawing/2014/main" val="2848375191"/>
                  </a:ext>
                </a:extLst>
              </a:tr>
              <a:tr h="370840">
                <a:tc>
                  <a:txBody>
                    <a:bodyPr/>
                    <a:lstStyle/>
                    <a:p>
                      <a:r>
                        <a:rPr lang="en-US" altLang="zh-CN" dirty="0"/>
                        <a:t>AEC</a:t>
                      </a:r>
                      <a:endParaRPr lang="zh-CN" altLang="en-US" dirty="0"/>
                    </a:p>
                  </a:txBody>
                  <a:tcPr/>
                </a:tc>
                <a:tc>
                  <a:txBody>
                    <a:bodyPr/>
                    <a:lstStyle/>
                    <a:p>
                      <a:r>
                        <a:rPr lang="en-US" altLang="zh-CN" dirty="0"/>
                        <a:t>Model to be tested</a:t>
                      </a:r>
                      <a:endParaRPr lang="zh-CN" altLang="en-US" dirty="0"/>
                    </a:p>
                  </a:txBody>
                  <a:tcPr/>
                </a:tc>
                <a:extLst>
                  <a:ext uri="{0D108BD9-81ED-4DB2-BD59-A6C34878D82A}">
                    <a16:rowId xmlns:a16="http://schemas.microsoft.com/office/drawing/2014/main" val="818938563"/>
                  </a:ext>
                </a:extLst>
              </a:tr>
              <a:tr h="370840">
                <a:tc>
                  <a:txBody>
                    <a:bodyPr/>
                    <a:lstStyle/>
                    <a:p>
                      <a:r>
                        <a:rPr lang="en-US" altLang="zh-CN" dirty="0"/>
                        <a:t>NS (noise suppressor)</a:t>
                      </a:r>
                      <a:endParaRPr lang="zh-CN" altLang="en-US" dirty="0"/>
                    </a:p>
                  </a:txBody>
                  <a:tcPr/>
                </a:tc>
                <a:tc>
                  <a:txBody>
                    <a:bodyPr/>
                    <a:lstStyle/>
                    <a:p>
                      <a:r>
                        <a:rPr lang="en-US" altLang="zh-CN" dirty="0"/>
                        <a:t>Reduce stationary noise</a:t>
                      </a:r>
                      <a:endParaRPr lang="zh-CN" altLang="en-US" dirty="0"/>
                    </a:p>
                  </a:txBody>
                  <a:tcPr/>
                </a:tc>
                <a:extLst>
                  <a:ext uri="{0D108BD9-81ED-4DB2-BD59-A6C34878D82A}">
                    <a16:rowId xmlns:a16="http://schemas.microsoft.com/office/drawing/2014/main" val="2444081843"/>
                  </a:ext>
                </a:extLst>
              </a:tr>
              <a:tr h="370840">
                <a:tc>
                  <a:txBody>
                    <a:bodyPr/>
                    <a:lstStyle/>
                    <a:p>
                      <a:r>
                        <a:rPr lang="en-US" altLang="zh-CN" dirty="0"/>
                        <a:t>AGC2</a:t>
                      </a:r>
                      <a:endParaRPr lang="zh-CN" altLang="en-US" dirty="0"/>
                    </a:p>
                  </a:txBody>
                  <a:tcPr/>
                </a:tc>
                <a:tc>
                  <a:txBody>
                    <a:bodyPr/>
                    <a:lstStyle/>
                    <a:p>
                      <a:r>
                        <a:rPr lang="en-US" altLang="zh-CN" dirty="0"/>
                        <a:t>Ensure speech level is still -24 </a:t>
                      </a:r>
                      <a:r>
                        <a:rPr lang="en-US" altLang="zh-CN" dirty="0" err="1"/>
                        <a:t>dBFS</a:t>
                      </a:r>
                      <a:endParaRPr lang="zh-CN" altLang="en-US" dirty="0"/>
                    </a:p>
                  </a:txBody>
                  <a:tcPr/>
                </a:tc>
                <a:extLst>
                  <a:ext uri="{0D108BD9-81ED-4DB2-BD59-A6C34878D82A}">
                    <a16:rowId xmlns:a16="http://schemas.microsoft.com/office/drawing/2014/main" val="1368947684"/>
                  </a:ext>
                </a:extLst>
              </a:tr>
            </a:tbl>
          </a:graphicData>
        </a:graphic>
      </p:graphicFrame>
      <p:pic>
        <p:nvPicPr>
          <p:cNvPr id="8" name="图片 7">
            <a:extLst>
              <a:ext uri="{FF2B5EF4-FFF2-40B4-BE49-F238E27FC236}">
                <a16:creationId xmlns:a16="http://schemas.microsoft.com/office/drawing/2014/main" id="{DE781295-716F-4B06-9E0B-C91A839B233D}"/>
              </a:ext>
            </a:extLst>
          </p:cNvPr>
          <p:cNvPicPr>
            <a:picLocks noChangeAspect="1"/>
          </p:cNvPicPr>
          <p:nvPr/>
        </p:nvPicPr>
        <p:blipFill>
          <a:blip r:embed="rId3"/>
          <a:stretch>
            <a:fillRect/>
          </a:stretch>
        </p:blipFill>
        <p:spPr>
          <a:xfrm>
            <a:off x="942503" y="4673759"/>
            <a:ext cx="5334000" cy="1581150"/>
          </a:xfrm>
          <a:prstGeom prst="rect">
            <a:avLst/>
          </a:prstGeom>
        </p:spPr>
      </p:pic>
    </p:spTree>
    <p:extLst>
      <p:ext uri="{BB962C8B-B14F-4D97-AF65-F5344CB8AC3E}">
        <p14:creationId xmlns:p14="http://schemas.microsoft.com/office/powerpoint/2010/main" val="9945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96A8AA-F152-4DC7-BF9D-7C933E94313B}"/>
              </a:ext>
            </a:extLst>
          </p:cNvPr>
          <p:cNvSpPr>
            <a:spLocks noGrp="1"/>
          </p:cNvSpPr>
          <p:nvPr>
            <p:ph type="title"/>
          </p:nvPr>
        </p:nvSpPr>
        <p:spPr/>
        <p:txBody>
          <a:bodyPr/>
          <a:lstStyle/>
          <a:p>
            <a:r>
              <a:rPr lang="en-US" altLang="zh-CN" dirty="0"/>
              <a:t>Research on AEC testing frameworks</a:t>
            </a:r>
            <a:endParaRPr lang="zh-CN" altLang="en-US" dirty="0"/>
          </a:p>
        </p:txBody>
      </p:sp>
      <p:pic>
        <p:nvPicPr>
          <p:cNvPr id="7" name="内容占位符 6">
            <a:extLst>
              <a:ext uri="{FF2B5EF4-FFF2-40B4-BE49-F238E27FC236}">
                <a16:creationId xmlns:a16="http://schemas.microsoft.com/office/drawing/2014/main" id="{63E484F7-C78D-43AB-8B12-F3009C0A4BF3}"/>
              </a:ext>
            </a:extLst>
          </p:cNvPr>
          <p:cNvPicPr>
            <a:picLocks noGrp="1" noChangeAspect="1"/>
          </p:cNvPicPr>
          <p:nvPr>
            <p:ph idx="1"/>
          </p:nvPr>
        </p:nvPicPr>
        <p:blipFill>
          <a:blip r:embed="rId3"/>
          <a:stretch>
            <a:fillRect/>
          </a:stretch>
        </p:blipFill>
        <p:spPr>
          <a:xfrm>
            <a:off x="838200" y="1690688"/>
            <a:ext cx="8621846" cy="4351338"/>
          </a:xfrm>
          <a:prstGeom prst="rect">
            <a:avLst/>
          </a:prstGeom>
        </p:spPr>
      </p:pic>
      <p:graphicFrame>
        <p:nvGraphicFramePr>
          <p:cNvPr id="4" name="表格 3">
            <a:extLst>
              <a:ext uri="{FF2B5EF4-FFF2-40B4-BE49-F238E27FC236}">
                <a16:creationId xmlns:a16="http://schemas.microsoft.com/office/drawing/2014/main" id="{4F986719-42FE-4170-8CAF-D937957B7A98}"/>
              </a:ext>
            </a:extLst>
          </p:cNvPr>
          <p:cNvGraphicFramePr>
            <a:graphicFrameLocks noGrp="1"/>
          </p:cNvGraphicFramePr>
          <p:nvPr/>
        </p:nvGraphicFramePr>
        <p:xfrm>
          <a:off x="0" y="649287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404176703"/>
                    </a:ext>
                  </a:extLst>
                </a:gridCol>
                <a:gridCol w="2438400">
                  <a:extLst>
                    <a:ext uri="{9D8B030D-6E8A-4147-A177-3AD203B41FA5}">
                      <a16:colId xmlns:a16="http://schemas.microsoft.com/office/drawing/2014/main" val="289562891"/>
                    </a:ext>
                  </a:extLst>
                </a:gridCol>
                <a:gridCol w="2438400">
                  <a:extLst>
                    <a:ext uri="{9D8B030D-6E8A-4147-A177-3AD203B41FA5}">
                      <a16:colId xmlns:a16="http://schemas.microsoft.com/office/drawing/2014/main" val="1630295434"/>
                    </a:ext>
                  </a:extLst>
                </a:gridCol>
                <a:gridCol w="2438400">
                  <a:extLst>
                    <a:ext uri="{9D8B030D-6E8A-4147-A177-3AD203B41FA5}">
                      <a16:colId xmlns:a16="http://schemas.microsoft.com/office/drawing/2014/main" val="2487931304"/>
                    </a:ext>
                  </a:extLst>
                </a:gridCol>
                <a:gridCol w="2438400">
                  <a:extLst>
                    <a:ext uri="{9D8B030D-6E8A-4147-A177-3AD203B41FA5}">
                      <a16:colId xmlns:a16="http://schemas.microsoft.com/office/drawing/2014/main" val="2536315704"/>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879669"/>
                  </a:ext>
                </a:extLst>
              </a:tr>
            </a:tbl>
          </a:graphicData>
        </a:graphic>
      </p:graphicFrame>
    </p:spTree>
    <p:extLst>
      <p:ext uri="{BB962C8B-B14F-4D97-AF65-F5344CB8AC3E}">
        <p14:creationId xmlns:p14="http://schemas.microsoft.com/office/powerpoint/2010/main" val="334181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5B360-1CA3-4DDB-B7F2-30D3EEBA9B7F}"/>
              </a:ext>
            </a:extLst>
          </p:cNvPr>
          <p:cNvSpPr>
            <a:spLocks noGrp="1"/>
          </p:cNvSpPr>
          <p:nvPr>
            <p:ph type="title"/>
          </p:nvPr>
        </p:nvSpPr>
        <p:spPr/>
        <p:txBody>
          <a:bodyPr/>
          <a:lstStyle/>
          <a:p>
            <a:r>
              <a:rPr lang="en-US" altLang="zh-CN" dirty="0"/>
              <a:t>Objectives accomplished</a:t>
            </a:r>
            <a:endParaRPr lang="zh-CN" altLang="en-US" dirty="0"/>
          </a:p>
        </p:txBody>
      </p:sp>
      <p:graphicFrame>
        <p:nvGraphicFramePr>
          <p:cNvPr id="6" name="表格 5">
            <a:extLst>
              <a:ext uri="{FF2B5EF4-FFF2-40B4-BE49-F238E27FC236}">
                <a16:creationId xmlns:a16="http://schemas.microsoft.com/office/drawing/2014/main" id="{864FCCBA-7BDF-47F6-B36C-958DCD7702FF}"/>
              </a:ext>
            </a:extLst>
          </p:cNvPr>
          <p:cNvGraphicFramePr>
            <a:graphicFrameLocks noGrp="1"/>
          </p:cNvGraphicFramePr>
          <p:nvPr>
            <p:extLst>
              <p:ext uri="{D42A27DB-BD31-4B8C-83A1-F6EECF244321}">
                <p14:modId xmlns:p14="http://schemas.microsoft.com/office/powerpoint/2010/main" val="1447974248"/>
              </p:ext>
            </p:extLst>
          </p:nvPr>
        </p:nvGraphicFramePr>
        <p:xfrm>
          <a:off x="0" y="649287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404176703"/>
                    </a:ext>
                  </a:extLst>
                </a:gridCol>
                <a:gridCol w="2438400">
                  <a:extLst>
                    <a:ext uri="{9D8B030D-6E8A-4147-A177-3AD203B41FA5}">
                      <a16:colId xmlns:a16="http://schemas.microsoft.com/office/drawing/2014/main" val="289562891"/>
                    </a:ext>
                  </a:extLst>
                </a:gridCol>
                <a:gridCol w="2438400">
                  <a:extLst>
                    <a:ext uri="{9D8B030D-6E8A-4147-A177-3AD203B41FA5}">
                      <a16:colId xmlns:a16="http://schemas.microsoft.com/office/drawing/2014/main" val="1630295434"/>
                    </a:ext>
                  </a:extLst>
                </a:gridCol>
                <a:gridCol w="2438400">
                  <a:extLst>
                    <a:ext uri="{9D8B030D-6E8A-4147-A177-3AD203B41FA5}">
                      <a16:colId xmlns:a16="http://schemas.microsoft.com/office/drawing/2014/main" val="2487931304"/>
                    </a:ext>
                  </a:extLst>
                </a:gridCol>
                <a:gridCol w="2438400">
                  <a:extLst>
                    <a:ext uri="{9D8B030D-6E8A-4147-A177-3AD203B41FA5}">
                      <a16:colId xmlns:a16="http://schemas.microsoft.com/office/drawing/2014/main" val="2536315704"/>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879669"/>
                  </a:ext>
                </a:extLst>
              </a:tr>
            </a:tbl>
          </a:graphicData>
        </a:graphic>
      </p:graphicFrame>
      <p:pic>
        <p:nvPicPr>
          <p:cNvPr id="12" name="图片 11" descr="图标&#10;&#10;描述已自动生成">
            <a:extLst>
              <a:ext uri="{FF2B5EF4-FFF2-40B4-BE49-F238E27FC236}">
                <a16:creationId xmlns:a16="http://schemas.microsoft.com/office/drawing/2014/main" id="{8C03386D-66A0-40A1-9E43-180BCA23532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8484" t="10827" r="10211" b="12260"/>
          <a:stretch/>
        </p:blipFill>
        <p:spPr>
          <a:xfrm>
            <a:off x="1534886" y="2498271"/>
            <a:ext cx="1958180" cy="1856015"/>
          </a:xfrm>
          <a:prstGeom prst="rect">
            <a:avLst/>
          </a:prstGeom>
        </p:spPr>
      </p:pic>
      <p:pic>
        <p:nvPicPr>
          <p:cNvPr id="14" name="图片 13" descr="图形用户界面&#10;&#10;描述已自动生成">
            <a:extLst>
              <a:ext uri="{FF2B5EF4-FFF2-40B4-BE49-F238E27FC236}">
                <a16:creationId xmlns:a16="http://schemas.microsoft.com/office/drawing/2014/main" id="{AB3A6F80-3B61-4648-B81B-D54A0975A42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67459" y="2253343"/>
            <a:ext cx="2057082" cy="2100943"/>
          </a:xfrm>
          <a:prstGeom prst="rect">
            <a:avLst/>
          </a:prstGeom>
        </p:spPr>
      </p:pic>
      <p:pic>
        <p:nvPicPr>
          <p:cNvPr id="15" name="图片 14">
            <a:extLst>
              <a:ext uri="{FF2B5EF4-FFF2-40B4-BE49-F238E27FC236}">
                <a16:creationId xmlns:a16="http://schemas.microsoft.com/office/drawing/2014/main" id="{31EDFF8D-4692-431B-8E8E-1D7519F6ACB1}"/>
              </a:ext>
            </a:extLst>
          </p:cNvPr>
          <p:cNvPicPr>
            <a:picLocks noChangeAspect="1"/>
          </p:cNvPicPr>
          <p:nvPr/>
        </p:nvPicPr>
        <p:blipFill>
          <a:blip r:embed="rId5"/>
          <a:stretch>
            <a:fillRect/>
          </a:stretch>
        </p:blipFill>
        <p:spPr>
          <a:xfrm>
            <a:off x="8600032" y="2362200"/>
            <a:ext cx="1723920" cy="1992086"/>
          </a:xfrm>
          <a:prstGeom prst="rect">
            <a:avLst/>
          </a:prstGeom>
        </p:spPr>
      </p:pic>
      <p:sp>
        <p:nvSpPr>
          <p:cNvPr id="16" name="文本框 15">
            <a:extLst>
              <a:ext uri="{FF2B5EF4-FFF2-40B4-BE49-F238E27FC236}">
                <a16:creationId xmlns:a16="http://schemas.microsoft.com/office/drawing/2014/main" id="{E350A4FE-EFF1-488F-B2AB-E69D2305D370}"/>
              </a:ext>
            </a:extLst>
          </p:cNvPr>
          <p:cNvSpPr txBox="1"/>
          <p:nvPr/>
        </p:nvSpPr>
        <p:spPr>
          <a:xfrm>
            <a:off x="1626790" y="4659086"/>
            <a:ext cx="1774372" cy="369332"/>
          </a:xfrm>
          <a:prstGeom prst="rect">
            <a:avLst/>
          </a:prstGeom>
          <a:noFill/>
        </p:spPr>
        <p:txBody>
          <a:bodyPr wrap="square" rtlCol="0">
            <a:spAutoFit/>
          </a:bodyPr>
          <a:lstStyle/>
          <a:p>
            <a:r>
              <a:rPr lang="en-US" altLang="zh-CN" dirty="0"/>
              <a:t>Work knowledge</a:t>
            </a:r>
            <a:endParaRPr lang="zh-CN" altLang="en-US" dirty="0"/>
          </a:p>
        </p:txBody>
      </p:sp>
      <p:sp>
        <p:nvSpPr>
          <p:cNvPr id="17" name="文本框 16">
            <a:extLst>
              <a:ext uri="{FF2B5EF4-FFF2-40B4-BE49-F238E27FC236}">
                <a16:creationId xmlns:a16="http://schemas.microsoft.com/office/drawing/2014/main" id="{9069045F-E1E8-432C-BEB6-73F638625F77}"/>
              </a:ext>
            </a:extLst>
          </p:cNvPr>
          <p:cNvSpPr txBox="1"/>
          <p:nvPr/>
        </p:nvSpPr>
        <p:spPr>
          <a:xfrm>
            <a:off x="5067459" y="4659086"/>
            <a:ext cx="2193472" cy="369332"/>
          </a:xfrm>
          <a:prstGeom prst="rect">
            <a:avLst/>
          </a:prstGeom>
          <a:noFill/>
        </p:spPr>
        <p:txBody>
          <a:bodyPr wrap="square" rtlCol="0">
            <a:spAutoFit/>
          </a:bodyPr>
          <a:lstStyle/>
          <a:p>
            <a:r>
              <a:rPr lang="en-US" altLang="zh-CN" dirty="0"/>
              <a:t>Communication skills</a:t>
            </a:r>
            <a:endParaRPr lang="zh-CN" altLang="en-US" dirty="0"/>
          </a:p>
        </p:txBody>
      </p:sp>
      <p:sp>
        <p:nvSpPr>
          <p:cNvPr id="18" name="文本框 17">
            <a:extLst>
              <a:ext uri="{FF2B5EF4-FFF2-40B4-BE49-F238E27FC236}">
                <a16:creationId xmlns:a16="http://schemas.microsoft.com/office/drawing/2014/main" id="{4180E48F-6EDB-46CC-AB15-95ED01ECEE72}"/>
              </a:ext>
            </a:extLst>
          </p:cNvPr>
          <p:cNvSpPr txBox="1"/>
          <p:nvPr/>
        </p:nvSpPr>
        <p:spPr>
          <a:xfrm>
            <a:off x="8549580" y="4656466"/>
            <a:ext cx="1889820" cy="369332"/>
          </a:xfrm>
          <a:prstGeom prst="rect">
            <a:avLst/>
          </a:prstGeom>
          <a:noFill/>
        </p:spPr>
        <p:txBody>
          <a:bodyPr wrap="square" rtlCol="0">
            <a:spAutoFit/>
          </a:bodyPr>
          <a:lstStyle/>
          <a:p>
            <a:r>
              <a:rPr lang="en-US" altLang="zh-CN" dirty="0"/>
              <a:t>Technical elective</a:t>
            </a:r>
            <a:endParaRPr lang="zh-CN" altLang="en-US" dirty="0"/>
          </a:p>
        </p:txBody>
      </p:sp>
    </p:spTree>
    <p:extLst>
      <p:ext uri="{BB962C8B-B14F-4D97-AF65-F5344CB8AC3E}">
        <p14:creationId xmlns:p14="http://schemas.microsoft.com/office/powerpoint/2010/main" val="734998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12897-6179-4DAD-AF46-059635FD24CA}"/>
              </a:ext>
            </a:extLst>
          </p:cNvPr>
          <p:cNvSpPr>
            <a:spLocks noGrp="1"/>
          </p:cNvSpPr>
          <p:nvPr>
            <p:ph type="title"/>
          </p:nvPr>
        </p:nvSpPr>
        <p:spPr/>
        <p:txBody>
          <a:bodyPr/>
          <a:lstStyle/>
          <a:p>
            <a:r>
              <a:rPr lang="en-US" altLang="zh-CN" dirty="0"/>
              <a:t>Overview</a:t>
            </a:r>
            <a:endParaRPr lang="zh-CN" altLang="en-US" dirty="0"/>
          </a:p>
        </p:txBody>
      </p:sp>
      <p:sp>
        <p:nvSpPr>
          <p:cNvPr id="3" name="内容占位符 2">
            <a:extLst>
              <a:ext uri="{FF2B5EF4-FFF2-40B4-BE49-F238E27FC236}">
                <a16:creationId xmlns:a16="http://schemas.microsoft.com/office/drawing/2014/main" id="{0278D0FD-FC77-413C-937C-6755848317CC}"/>
              </a:ext>
            </a:extLst>
          </p:cNvPr>
          <p:cNvSpPr>
            <a:spLocks noGrp="1"/>
          </p:cNvSpPr>
          <p:nvPr>
            <p:ph idx="1"/>
          </p:nvPr>
        </p:nvSpPr>
        <p:spPr/>
        <p:txBody>
          <a:bodyPr/>
          <a:lstStyle/>
          <a:p>
            <a:r>
              <a:rPr lang="en-US" altLang="zh-CN" dirty="0">
                <a:solidFill>
                  <a:srgbClr val="F89B1C"/>
                </a:solidFill>
              </a:rPr>
              <a:t>Introduction of Mediatek</a:t>
            </a:r>
          </a:p>
          <a:p>
            <a:r>
              <a:rPr lang="en-US" altLang="zh-CN" dirty="0"/>
              <a:t>Tasks given and work performed</a:t>
            </a:r>
          </a:p>
          <a:p>
            <a:r>
              <a:rPr lang="en-US" altLang="zh-CN" dirty="0"/>
              <a:t>Challenges and  constrains encountered and solutions identified</a:t>
            </a:r>
          </a:p>
          <a:p>
            <a:r>
              <a:rPr lang="en-US" altLang="zh-CN" dirty="0"/>
              <a:t>Reflections on the internship</a:t>
            </a:r>
            <a:endParaRPr lang="zh-CN" altLang="en-US" dirty="0"/>
          </a:p>
        </p:txBody>
      </p:sp>
      <p:graphicFrame>
        <p:nvGraphicFramePr>
          <p:cNvPr id="5" name="表格 5">
            <a:extLst>
              <a:ext uri="{FF2B5EF4-FFF2-40B4-BE49-F238E27FC236}">
                <a16:creationId xmlns:a16="http://schemas.microsoft.com/office/drawing/2014/main" id="{768BE4B8-3294-4756-B48E-6C286772DE3E}"/>
              </a:ext>
            </a:extLst>
          </p:cNvPr>
          <p:cNvGraphicFramePr>
            <a:graphicFrameLocks noGrp="1"/>
          </p:cNvGraphicFramePr>
          <p:nvPr>
            <p:extLst>
              <p:ext uri="{D42A27DB-BD31-4B8C-83A1-F6EECF244321}">
                <p14:modId xmlns:p14="http://schemas.microsoft.com/office/powerpoint/2010/main" val="3099078910"/>
              </p:ext>
            </p:extLst>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341150827"/>
                    </a:ext>
                  </a:extLst>
                </a:gridCol>
                <a:gridCol w="2438400">
                  <a:extLst>
                    <a:ext uri="{9D8B030D-6E8A-4147-A177-3AD203B41FA5}">
                      <a16:colId xmlns:a16="http://schemas.microsoft.com/office/drawing/2014/main" val="3755285755"/>
                    </a:ext>
                  </a:extLst>
                </a:gridCol>
                <a:gridCol w="2438400">
                  <a:extLst>
                    <a:ext uri="{9D8B030D-6E8A-4147-A177-3AD203B41FA5}">
                      <a16:colId xmlns:a16="http://schemas.microsoft.com/office/drawing/2014/main" val="3867039956"/>
                    </a:ext>
                  </a:extLst>
                </a:gridCol>
                <a:gridCol w="2438400">
                  <a:extLst>
                    <a:ext uri="{9D8B030D-6E8A-4147-A177-3AD203B41FA5}">
                      <a16:colId xmlns:a16="http://schemas.microsoft.com/office/drawing/2014/main" val="2532533756"/>
                    </a:ext>
                  </a:extLst>
                </a:gridCol>
                <a:gridCol w="2438400">
                  <a:extLst>
                    <a:ext uri="{9D8B030D-6E8A-4147-A177-3AD203B41FA5}">
                      <a16:colId xmlns:a16="http://schemas.microsoft.com/office/drawing/2014/main" val="2057008597"/>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9339948"/>
                  </a:ext>
                </a:extLst>
              </a:tr>
            </a:tbl>
          </a:graphicData>
        </a:graphic>
      </p:graphicFrame>
    </p:spTree>
    <p:extLst>
      <p:ext uri="{BB962C8B-B14F-4D97-AF65-F5344CB8AC3E}">
        <p14:creationId xmlns:p14="http://schemas.microsoft.com/office/powerpoint/2010/main" val="2922412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2382B-9552-4544-8745-52E29CEE409D}"/>
              </a:ext>
            </a:extLst>
          </p:cNvPr>
          <p:cNvSpPr>
            <a:spLocks noGrp="1"/>
          </p:cNvSpPr>
          <p:nvPr>
            <p:ph type="title"/>
          </p:nvPr>
        </p:nvSpPr>
        <p:spPr/>
        <p:txBody>
          <a:bodyPr>
            <a:normAutofit/>
          </a:bodyPr>
          <a:lstStyle/>
          <a:p>
            <a:r>
              <a:rPr lang="en-US" altLang="zh-CN" dirty="0"/>
              <a:t>Challenges and constraints encountered and solutions identified</a:t>
            </a:r>
            <a:endParaRPr lang="zh-CN" altLang="en-US" dirty="0"/>
          </a:p>
        </p:txBody>
      </p:sp>
      <p:graphicFrame>
        <p:nvGraphicFramePr>
          <p:cNvPr id="7" name="表格 7">
            <a:extLst>
              <a:ext uri="{FF2B5EF4-FFF2-40B4-BE49-F238E27FC236}">
                <a16:creationId xmlns:a16="http://schemas.microsoft.com/office/drawing/2014/main" id="{4D2B86E2-2961-494D-AFA1-27A6D1D7E64A}"/>
              </a:ext>
            </a:extLst>
          </p:cNvPr>
          <p:cNvGraphicFramePr>
            <a:graphicFrameLocks noGrp="1"/>
          </p:cNvGraphicFramePr>
          <p:nvPr>
            <p:extLst>
              <p:ext uri="{D42A27DB-BD31-4B8C-83A1-F6EECF244321}">
                <p14:modId xmlns:p14="http://schemas.microsoft.com/office/powerpoint/2010/main" val="3112044774"/>
              </p:ext>
            </p:extLst>
          </p:nvPr>
        </p:nvGraphicFramePr>
        <p:xfrm>
          <a:off x="1710660" y="1988727"/>
          <a:ext cx="8770680" cy="1346279"/>
        </p:xfrm>
        <a:graphic>
          <a:graphicData uri="http://schemas.openxmlformats.org/drawingml/2006/table">
            <a:tbl>
              <a:tblPr firstRow="1" bandRow="1">
                <a:tableStyleId>{D27102A9-8310-4765-A935-A1911B00CA55}</a:tableStyleId>
              </a:tblPr>
              <a:tblGrid>
                <a:gridCol w="4385340">
                  <a:extLst>
                    <a:ext uri="{9D8B030D-6E8A-4147-A177-3AD203B41FA5}">
                      <a16:colId xmlns:a16="http://schemas.microsoft.com/office/drawing/2014/main" val="2003357620"/>
                    </a:ext>
                  </a:extLst>
                </a:gridCol>
                <a:gridCol w="4385340">
                  <a:extLst>
                    <a:ext uri="{9D8B030D-6E8A-4147-A177-3AD203B41FA5}">
                      <a16:colId xmlns:a16="http://schemas.microsoft.com/office/drawing/2014/main" val="3905369070"/>
                    </a:ext>
                  </a:extLst>
                </a:gridCol>
              </a:tblGrid>
              <a:tr h="431879">
                <a:tc>
                  <a:txBody>
                    <a:bodyPr/>
                    <a:lstStyle/>
                    <a:p>
                      <a:r>
                        <a:rPr lang="en-US" altLang="zh-CN" dirty="0"/>
                        <a:t>Challenges</a:t>
                      </a:r>
                      <a:endParaRPr lang="zh-CN" altLang="en-US" dirty="0"/>
                    </a:p>
                  </a:txBody>
                  <a:tcPr/>
                </a:tc>
                <a:tc>
                  <a:txBody>
                    <a:bodyPr/>
                    <a:lstStyle/>
                    <a:p>
                      <a:r>
                        <a:rPr lang="en-US" altLang="zh-CN" dirty="0"/>
                        <a:t>Solutions</a:t>
                      </a:r>
                      <a:endParaRPr lang="zh-CN" altLang="en-US" dirty="0"/>
                    </a:p>
                  </a:txBody>
                  <a:tcPr/>
                </a:tc>
                <a:extLst>
                  <a:ext uri="{0D108BD9-81ED-4DB2-BD59-A6C34878D82A}">
                    <a16:rowId xmlns:a16="http://schemas.microsoft.com/office/drawing/2014/main" val="933473473"/>
                  </a:ext>
                </a:extLst>
              </a:tr>
              <a:tr h="669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Transition from school projects to work tasks</a:t>
                      </a:r>
                    </a:p>
                  </a:txBody>
                  <a:tcPr/>
                </a:tc>
                <a:tc>
                  <a:txBody>
                    <a:bodyPr/>
                    <a:lstStyle/>
                    <a:p>
                      <a:pPr marL="285750" indent="-285750">
                        <a:buFont typeface="Wingdings" panose="05000000000000000000" pitchFamily="2" charset="2"/>
                        <a:buChar char="Ø"/>
                      </a:pPr>
                      <a:r>
                        <a:rPr lang="en-US" altLang="zh-CN" dirty="0"/>
                        <a:t>Self-learning</a:t>
                      </a:r>
                    </a:p>
                    <a:p>
                      <a:pPr marL="285750" indent="-285750">
                        <a:buFont typeface="Wingdings" panose="05000000000000000000" pitchFamily="2" charset="2"/>
                        <a:buChar char="Ø"/>
                      </a:pPr>
                      <a:r>
                        <a:rPr lang="en-US" altLang="zh-CN" dirty="0"/>
                        <a:t>Make use of online resources</a:t>
                      </a:r>
                    </a:p>
                    <a:p>
                      <a:pPr marL="285750" indent="-285750">
                        <a:buFont typeface="Wingdings" panose="05000000000000000000" pitchFamily="2" charset="2"/>
                        <a:buChar char="Ø"/>
                      </a:pPr>
                      <a:r>
                        <a:rPr lang="en-US" altLang="zh-CN" dirty="0"/>
                        <a:t>Advice from supervisors and colleagues</a:t>
                      </a:r>
                      <a:endParaRPr lang="zh-CN" altLang="en-US" dirty="0"/>
                    </a:p>
                  </a:txBody>
                  <a:tcPr/>
                </a:tc>
                <a:extLst>
                  <a:ext uri="{0D108BD9-81ED-4DB2-BD59-A6C34878D82A}">
                    <a16:rowId xmlns:a16="http://schemas.microsoft.com/office/drawing/2014/main" val="2064451706"/>
                  </a:ext>
                </a:extLst>
              </a:tr>
            </a:tbl>
          </a:graphicData>
        </a:graphic>
      </p:graphicFrame>
      <p:graphicFrame>
        <p:nvGraphicFramePr>
          <p:cNvPr id="3" name="表格 2">
            <a:extLst>
              <a:ext uri="{FF2B5EF4-FFF2-40B4-BE49-F238E27FC236}">
                <a16:creationId xmlns:a16="http://schemas.microsoft.com/office/drawing/2014/main" id="{4FB4AC5E-B773-41C4-BDD1-F0AA5AA38EE6}"/>
              </a:ext>
            </a:extLst>
          </p:cNvPr>
          <p:cNvGraphicFramePr>
            <a:graphicFrameLocks noGrp="1"/>
          </p:cNvGraphicFramePr>
          <p:nvPr>
            <p:extLst>
              <p:ext uri="{D42A27DB-BD31-4B8C-83A1-F6EECF244321}">
                <p14:modId xmlns:p14="http://schemas.microsoft.com/office/powerpoint/2010/main" val="340911143"/>
              </p:ext>
            </p:extLst>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598666021"/>
                    </a:ext>
                  </a:extLst>
                </a:gridCol>
                <a:gridCol w="2438400">
                  <a:extLst>
                    <a:ext uri="{9D8B030D-6E8A-4147-A177-3AD203B41FA5}">
                      <a16:colId xmlns:a16="http://schemas.microsoft.com/office/drawing/2014/main" val="1896051158"/>
                    </a:ext>
                  </a:extLst>
                </a:gridCol>
                <a:gridCol w="2438400">
                  <a:extLst>
                    <a:ext uri="{9D8B030D-6E8A-4147-A177-3AD203B41FA5}">
                      <a16:colId xmlns:a16="http://schemas.microsoft.com/office/drawing/2014/main" val="3481014568"/>
                    </a:ext>
                  </a:extLst>
                </a:gridCol>
                <a:gridCol w="2438400">
                  <a:extLst>
                    <a:ext uri="{9D8B030D-6E8A-4147-A177-3AD203B41FA5}">
                      <a16:colId xmlns:a16="http://schemas.microsoft.com/office/drawing/2014/main" val="990598239"/>
                    </a:ext>
                  </a:extLst>
                </a:gridCol>
                <a:gridCol w="2438400">
                  <a:extLst>
                    <a:ext uri="{9D8B030D-6E8A-4147-A177-3AD203B41FA5}">
                      <a16:colId xmlns:a16="http://schemas.microsoft.com/office/drawing/2014/main" val="3348563403"/>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286156"/>
                  </a:ext>
                </a:extLst>
              </a:tr>
            </a:tbl>
          </a:graphicData>
        </a:graphic>
      </p:graphicFrame>
    </p:spTree>
    <p:extLst>
      <p:ext uri="{BB962C8B-B14F-4D97-AF65-F5344CB8AC3E}">
        <p14:creationId xmlns:p14="http://schemas.microsoft.com/office/powerpoint/2010/main" val="4072360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2382B-9552-4544-8745-52E29CEE409D}"/>
              </a:ext>
            </a:extLst>
          </p:cNvPr>
          <p:cNvSpPr>
            <a:spLocks noGrp="1"/>
          </p:cNvSpPr>
          <p:nvPr>
            <p:ph type="title"/>
          </p:nvPr>
        </p:nvSpPr>
        <p:spPr/>
        <p:txBody>
          <a:bodyPr>
            <a:normAutofit/>
          </a:bodyPr>
          <a:lstStyle/>
          <a:p>
            <a:r>
              <a:rPr lang="en-US" altLang="zh-CN" dirty="0"/>
              <a:t>Challenges and constraints encountered and solutions identified</a:t>
            </a:r>
            <a:endParaRPr lang="zh-CN" altLang="en-US" dirty="0"/>
          </a:p>
        </p:txBody>
      </p:sp>
      <p:graphicFrame>
        <p:nvGraphicFramePr>
          <p:cNvPr id="7" name="表格 7">
            <a:extLst>
              <a:ext uri="{FF2B5EF4-FFF2-40B4-BE49-F238E27FC236}">
                <a16:creationId xmlns:a16="http://schemas.microsoft.com/office/drawing/2014/main" id="{4D2B86E2-2961-494D-AFA1-27A6D1D7E64A}"/>
              </a:ext>
            </a:extLst>
          </p:cNvPr>
          <p:cNvGraphicFramePr>
            <a:graphicFrameLocks noGrp="1"/>
          </p:cNvGraphicFramePr>
          <p:nvPr>
            <p:extLst>
              <p:ext uri="{D42A27DB-BD31-4B8C-83A1-F6EECF244321}">
                <p14:modId xmlns:p14="http://schemas.microsoft.com/office/powerpoint/2010/main" val="1283033635"/>
              </p:ext>
            </p:extLst>
          </p:nvPr>
        </p:nvGraphicFramePr>
        <p:xfrm>
          <a:off x="1710660" y="1988727"/>
          <a:ext cx="8770680" cy="2809319"/>
        </p:xfrm>
        <a:graphic>
          <a:graphicData uri="http://schemas.openxmlformats.org/drawingml/2006/table">
            <a:tbl>
              <a:tblPr firstRow="1" bandRow="1">
                <a:tableStyleId>{D27102A9-8310-4765-A935-A1911B00CA55}</a:tableStyleId>
              </a:tblPr>
              <a:tblGrid>
                <a:gridCol w="4385340">
                  <a:extLst>
                    <a:ext uri="{9D8B030D-6E8A-4147-A177-3AD203B41FA5}">
                      <a16:colId xmlns:a16="http://schemas.microsoft.com/office/drawing/2014/main" val="2003357620"/>
                    </a:ext>
                  </a:extLst>
                </a:gridCol>
                <a:gridCol w="4385340">
                  <a:extLst>
                    <a:ext uri="{9D8B030D-6E8A-4147-A177-3AD203B41FA5}">
                      <a16:colId xmlns:a16="http://schemas.microsoft.com/office/drawing/2014/main" val="3905369070"/>
                    </a:ext>
                  </a:extLst>
                </a:gridCol>
              </a:tblGrid>
              <a:tr h="431879">
                <a:tc>
                  <a:txBody>
                    <a:bodyPr/>
                    <a:lstStyle/>
                    <a:p>
                      <a:r>
                        <a:rPr lang="en-US" altLang="zh-CN" dirty="0"/>
                        <a:t>Challenges</a:t>
                      </a:r>
                      <a:endParaRPr lang="zh-CN" altLang="en-US" dirty="0"/>
                    </a:p>
                  </a:txBody>
                  <a:tcPr/>
                </a:tc>
                <a:tc>
                  <a:txBody>
                    <a:bodyPr/>
                    <a:lstStyle/>
                    <a:p>
                      <a:r>
                        <a:rPr lang="en-US" altLang="zh-CN" dirty="0"/>
                        <a:t>Solutions</a:t>
                      </a:r>
                      <a:endParaRPr lang="zh-CN" altLang="en-US" dirty="0"/>
                    </a:p>
                  </a:txBody>
                  <a:tcPr/>
                </a:tc>
                <a:extLst>
                  <a:ext uri="{0D108BD9-81ED-4DB2-BD59-A6C34878D82A}">
                    <a16:rowId xmlns:a16="http://schemas.microsoft.com/office/drawing/2014/main" val="933473473"/>
                  </a:ext>
                </a:extLst>
              </a:tr>
              <a:tr h="669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Transition from school projects to work tasks</a:t>
                      </a:r>
                    </a:p>
                  </a:txBody>
                  <a:tcPr/>
                </a:tc>
                <a:tc>
                  <a:txBody>
                    <a:bodyPr/>
                    <a:lstStyle/>
                    <a:p>
                      <a:pPr marL="285750" indent="-285750">
                        <a:buFont typeface="Wingdings" panose="05000000000000000000" pitchFamily="2" charset="2"/>
                        <a:buChar char="Ø"/>
                      </a:pPr>
                      <a:r>
                        <a:rPr lang="en-US" altLang="zh-CN" dirty="0"/>
                        <a:t>Self-learning</a:t>
                      </a:r>
                    </a:p>
                    <a:p>
                      <a:pPr marL="285750" indent="-285750">
                        <a:buFont typeface="Wingdings" panose="05000000000000000000" pitchFamily="2" charset="2"/>
                        <a:buChar char="Ø"/>
                      </a:pPr>
                      <a:r>
                        <a:rPr lang="en-US" altLang="zh-CN" dirty="0"/>
                        <a:t>Make use of online resources</a:t>
                      </a:r>
                    </a:p>
                    <a:p>
                      <a:pPr marL="285750" indent="-285750">
                        <a:buFont typeface="Wingdings" panose="05000000000000000000" pitchFamily="2" charset="2"/>
                        <a:buChar char="Ø"/>
                      </a:pPr>
                      <a:r>
                        <a:rPr lang="en-US" altLang="zh-CN" dirty="0"/>
                        <a:t>Advice from supervisors and colleagues</a:t>
                      </a:r>
                      <a:endParaRPr lang="zh-CN" altLang="en-US" dirty="0"/>
                    </a:p>
                  </a:txBody>
                  <a:tcPr/>
                </a:tc>
                <a:extLst>
                  <a:ext uri="{0D108BD9-81ED-4DB2-BD59-A6C34878D82A}">
                    <a16:rowId xmlns:a16="http://schemas.microsoft.com/office/drawing/2014/main" val="2064451706"/>
                  </a:ext>
                </a:extLst>
              </a:tr>
              <a:tr h="730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Reading and understanding of project code</a:t>
                      </a:r>
                    </a:p>
                    <a:p>
                      <a:endParaRPr lang="zh-CN" altLang="en-US" dirty="0"/>
                    </a:p>
                  </a:txBody>
                  <a:tcPr/>
                </a:tc>
                <a:tc>
                  <a:txBody>
                    <a:bodyPr/>
                    <a:lstStyle/>
                    <a:p>
                      <a:pPr marL="285750" indent="-285750">
                        <a:buFont typeface="Wingdings" panose="05000000000000000000" pitchFamily="2" charset="2"/>
                        <a:buChar char="Ø"/>
                      </a:pPr>
                      <a:r>
                        <a:rPr lang="en-US" altLang="zh-CN" dirty="0"/>
                        <a:t>Start from the main file</a:t>
                      </a:r>
                    </a:p>
                    <a:p>
                      <a:pPr marL="285750" indent="-285750">
                        <a:buFont typeface="Wingdings" panose="05000000000000000000" pitchFamily="2" charset="2"/>
                        <a:buChar char="Ø"/>
                      </a:pPr>
                      <a:r>
                        <a:rPr lang="en-US" altLang="zh-CN" dirty="0"/>
                        <a:t>Understand the overall flow and structure of the project first</a:t>
                      </a:r>
                    </a:p>
                    <a:p>
                      <a:pPr marL="285750" indent="-285750">
                        <a:buFont typeface="Wingdings" panose="05000000000000000000" pitchFamily="2" charset="2"/>
                        <a:buChar char="Ø"/>
                      </a:pPr>
                      <a:r>
                        <a:rPr lang="en-US" altLang="zh-CN" dirty="0"/>
                        <a:t>Then take a detailed look at the functions used</a:t>
                      </a:r>
                      <a:endParaRPr lang="zh-CN" altLang="en-US" dirty="0"/>
                    </a:p>
                  </a:txBody>
                  <a:tcPr/>
                </a:tc>
                <a:extLst>
                  <a:ext uri="{0D108BD9-81ED-4DB2-BD59-A6C34878D82A}">
                    <a16:rowId xmlns:a16="http://schemas.microsoft.com/office/drawing/2014/main" val="1259919122"/>
                  </a:ext>
                </a:extLst>
              </a:tr>
            </a:tbl>
          </a:graphicData>
        </a:graphic>
      </p:graphicFrame>
      <p:graphicFrame>
        <p:nvGraphicFramePr>
          <p:cNvPr id="3" name="表格 2">
            <a:extLst>
              <a:ext uri="{FF2B5EF4-FFF2-40B4-BE49-F238E27FC236}">
                <a16:creationId xmlns:a16="http://schemas.microsoft.com/office/drawing/2014/main" id="{9C8D463F-CFBF-49CB-8FEC-F4DE01F686E5}"/>
              </a:ext>
            </a:extLst>
          </p:cNvPr>
          <p:cNvGraphicFramePr>
            <a:graphicFrameLocks noGrp="1"/>
          </p:cNvGraphicFramePr>
          <p:nvPr>
            <p:extLst>
              <p:ext uri="{D42A27DB-BD31-4B8C-83A1-F6EECF244321}">
                <p14:modId xmlns:p14="http://schemas.microsoft.com/office/powerpoint/2010/main" val="598306409"/>
              </p:ext>
            </p:extLst>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964185536"/>
                    </a:ext>
                  </a:extLst>
                </a:gridCol>
                <a:gridCol w="2438400">
                  <a:extLst>
                    <a:ext uri="{9D8B030D-6E8A-4147-A177-3AD203B41FA5}">
                      <a16:colId xmlns:a16="http://schemas.microsoft.com/office/drawing/2014/main" val="3137127190"/>
                    </a:ext>
                  </a:extLst>
                </a:gridCol>
                <a:gridCol w="2438400">
                  <a:extLst>
                    <a:ext uri="{9D8B030D-6E8A-4147-A177-3AD203B41FA5}">
                      <a16:colId xmlns:a16="http://schemas.microsoft.com/office/drawing/2014/main" val="829086889"/>
                    </a:ext>
                  </a:extLst>
                </a:gridCol>
                <a:gridCol w="2438400">
                  <a:extLst>
                    <a:ext uri="{9D8B030D-6E8A-4147-A177-3AD203B41FA5}">
                      <a16:colId xmlns:a16="http://schemas.microsoft.com/office/drawing/2014/main" val="537433703"/>
                    </a:ext>
                  </a:extLst>
                </a:gridCol>
                <a:gridCol w="2438400">
                  <a:extLst>
                    <a:ext uri="{9D8B030D-6E8A-4147-A177-3AD203B41FA5}">
                      <a16:colId xmlns:a16="http://schemas.microsoft.com/office/drawing/2014/main" val="2210630430"/>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5900179"/>
                  </a:ext>
                </a:extLst>
              </a:tr>
            </a:tbl>
          </a:graphicData>
        </a:graphic>
      </p:graphicFrame>
    </p:spTree>
    <p:extLst>
      <p:ext uri="{BB962C8B-B14F-4D97-AF65-F5344CB8AC3E}">
        <p14:creationId xmlns:p14="http://schemas.microsoft.com/office/powerpoint/2010/main" val="763702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2382B-9552-4544-8745-52E29CEE409D}"/>
              </a:ext>
            </a:extLst>
          </p:cNvPr>
          <p:cNvSpPr>
            <a:spLocks noGrp="1"/>
          </p:cNvSpPr>
          <p:nvPr>
            <p:ph type="title"/>
          </p:nvPr>
        </p:nvSpPr>
        <p:spPr/>
        <p:txBody>
          <a:bodyPr>
            <a:normAutofit/>
          </a:bodyPr>
          <a:lstStyle/>
          <a:p>
            <a:r>
              <a:rPr lang="en-US" altLang="zh-CN" dirty="0"/>
              <a:t>Challenges and constraints encountered, and solutions identified</a:t>
            </a:r>
            <a:endParaRPr lang="zh-CN" altLang="en-US" dirty="0"/>
          </a:p>
        </p:txBody>
      </p:sp>
      <p:graphicFrame>
        <p:nvGraphicFramePr>
          <p:cNvPr id="7" name="表格 7">
            <a:extLst>
              <a:ext uri="{FF2B5EF4-FFF2-40B4-BE49-F238E27FC236}">
                <a16:creationId xmlns:a16="http://schemas.microsoft.com/office/drawing/2014/main" id="{4D2B86E2-2961-494D-AFA1-27A6D1D7E64A}"/>
              </a:ext>
            </a:extLst>
          </p:cNvPr>
          <p:cNvGraphicFramePr>
            <a:graphicFrameLocks noGrp="1"/>
          </p:cNvGraphicFramePr>
          <p:nvPr>
            <p:extLst>
              <p:ext uri="{D42A27DB-BD31-4B8C-83A1-F6EECF244321}">
                <p14:modId xmlns:p14="http://schemas.microsoft.com/office/powerpoint/2010/main" val="1025153963"/>
              </p:ext>
            </p:extLst>
          </p:nvPr>
        </p:nvGraphicFramePr>
        <p:xfrm>
          <a:off x="1710660" y="1988727"/>
          <a:ext cx="8770680" cy="3998039"/>
        </p:xfrm>
        <a:graphic>
          <a:graphicData uri="http://schemas.openxmlformats.org/drawingml/2006/table">
            <a:tbl>
              <a:tblPr firstRow="1" bandRow="1">
                <a:tableStyleId>{D27102A9-8310-4765-A935-A1911B00CA55}</a:tableStyleId>
              </a:tblPr>
              <a:tblGrid>
                <a:gridCol w="4385340">
                  <a:extLst>
                    <a:ext uri="{9D8B030D-6E8A-4147-A177-3AD203B41FA5}">
                      <a16:colId xmlns:a16="http://schemas.microsoft.com/office/drawing/2014/main" val="2003357620"/>
                    </a:ext>
                  </a:extLst>
                </a:gridCol>
                <a:gridCol w="4385340">
                  <a:extLst>
                    <a:ext uri="{9D8B030D-6E8A-4147-A177-3AD203B41FA5}">
                      <a16:colId xmlns:a16="http://schemas.microsoft.com/office/drawing/2014/main" val="3905369070"/>
                    </a:ext>
                  </a:extLst>
                </a:gridCol>
              </a:tblGrid>
              <a:tr h="431879">
                <a:tc>
                  <a:txBody>
                    <a:bodyPr/>
                    <a:lstStyle/>
                    <a:p>
                      <a:r>
                        <a:rPr lang="en-US" altLang="zh-CN" dirty="0"/>
                        <a:t>Challenges</a:t>
                      </a:r>
                      <a:endParaRPr lang="zh-CN" altLang="en-US" dirty="0"/>
                    </a:p>
                  </a:txBody>
                  <a:tcPr/>
                </a:tc>
                <a:tc>
                  <a:txBody>
                    <a:bodyPr/>
                    <a:lstStyle/>
                    <a:p>
                      <a:r>
                        <a:rPr lang="en-US" altLang="zh-CN" dirty="0"/>
                        <a:t>Solutions</a:t>
                      </a:r>
                      <a:endParaRPr lang="zh-CN" altLang="en-US" dirty="0"/>
                    </a:p>
                  </a:txBody>
                  <a:tcPr/>
                </a:tc>
                <a:extLst>
                  <a:ext uri="{0D108BD9-81ED-4DB2-BD59-A6C34878D82A}">
                    <a16:rowId xmlns:a16="http://schemas.microsoft.com/office/drawing/2014/main" val="933473473"/>
                  </a:ext>
                </a:extLst>
              </a:tr>
              <a:tr h="669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Transition from school projects to work tasks</a:t>
                      </a:r>
                    </a:p>
                  </a:txBody>
                  <a:tcPr/>
                </a:tc>
                <a:tc>
                  <a:txBody>
                    <a:bodyPr/>
                    <a:lstStyle/>
                    <a:p>
                      <a:pPr marL="285750" indent="-285750">
                        <a:buFont typeface="Wingdings" panose="05000000000000000000" pitchFamily="2" charset="2"/>
                        <a:buChar char="Ø"/>
                      </a:pPr>
                      <a:r>
                        <a:rPr lang="en-US" altLang="zh-CN" dirty="0"/>
                        <a:t>Self-learning</a:t>
                      </a:r>
                    </a:p>
                    <a:p>
                      <a:pPr marL="285750" indent="-285750">
                        <a:buFont typeface="Wingdings" panose="05000000000000000000" pitchFamily="2" charset="2"/>
                        <a:buChar char="Ø"/>
                      </a:pPr>
                      <a:r>
                        <a:rPr lang="en-US" altLang="zh-CN" dirty="0"/>
                        <a:t>Make use of online resources</a:t>
                      </a:r>
                    </a:p>
                    <a:p>
                      <a:pPr marL="285750" indent="-285750">
                        <a:buFont typeface="Wingdings" panose="05000000000000000000" pitchFamily="2" charset="2"/>
                        <a:buChar char="Ø"/>
                      </a:pPr>
                      <a:r>
                        <a:rPr lang="en-US" altLang="zh-CN" dirty="0"/>
                        <a:t>Advice from supervisors and colleagues</a:t>
                      </a:r>
                      <a:endParaRPr lang="zh-CN" altLang="en-US" dirty="0"/>
                    </a:p>
                  </a:txBody>
                  <a:tcPr/>
                </a:tc>
                <a:extLst>
                  <a:ext uri="{0D108BD9-81ED-4DB2-BD59-A6C34878D82A}">
                    <a16:rowId xmlns:a16="http://schemas.microsoft.com/office/drawing/2014/main" val="2064451706"/>
                  </a:ext>
                </a:extLst>
              </a:tr>
              <a:tr h="7304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Reading and understanding of project code</a:t>
                      </a:r>
                    </a:p>
                    <a:p>
                      <a:endParaRPr lang="zh-CN" altLang="en-US" dirty="0"/>
                    </a:p>
                  </a:txBody>
                  <a:tcPr/>
                </a:tc>
                <a:tc>
                  <a:txBody>
                    <a:bodyPr/>
                    <a:lstStyle/>
                    <a:p>
                      <a:pPr marL="285750" indent="-285750">
                        <a:buFont typeface="Wingdings" panose="05000000000000000000" pitchFamily="2" charset="2"/>
                        <a:buChar char="Ø"/>
                      </a:pPr>
                      <a:r>
                        <a:rPr lang="en-US" altLang="zh-CN" dirty="0"/>
                        <a:t>Understand the purpose of program</a:t>
                      </a:r>
                    </a:p>
                    <a:p>
                      <a:pPr marL="285750" indent="-285750">
                        <a:buFont typeface="Wingdings" panose="05000000000000000000" pitchFamily="2" charset="2"/>
                        <a:buChar char="Ø"/>
                      </a:pPr>
                      <a:r>
                        <a:rPr lang="en-US" altLang="zh-CN" dirty="0"/>
                        <a:t>Start from the main file</a:t>
                      </a:r>
                    </a:p>
                    <a:p>
                      <a:pPr marL="285750" indent="-285750">
                        <a:buFont typeface="Wingdings" panose="05000000000000000000" pitchFamily="2" charset="2"/>
                        <a:buChar char="Ø"/>
                      </a:pPr>
                      <a:r>
                        <a:rPr lang="en-US" altLang="zh-CN" dirty="0"/>
                        <a:t>Understand the overall flow and structure of the project first</a:t>
                      </a:r>
                    </a:p>
                    <a:p>
                      <a:pPr marL="285750" indent="-285750">
                        <a:buFont typeface="Wingdings" panose="05000000000000000000" pitchFamily="2" charset="2"/>
                        <a:buChar char="Ø"/>
                      </a:pPr>
                      <a:r>
                        <a:rPr lang="en-US" altLang="zh-CN" dirty="0"/>
                        <a:t>Then take a detailed look at the functions used</a:t>
                      </a:r>
                      <a:endParaRPr lang="zh-CN" altLang="en-US" dirty="0"/>
                    </a:p>
                  </a:txBody>
                  <a:tcPr/>
                </a:tc>
                <a:extLst>
                  <a:ext uri="{0D108BD9-81ED-4DB2-BD59-A6C34878D82A}">
                    <a16:rowId xmlns:a16="http://schemas.microsoft.com/office/drawing/2014/main" val="1259919122"/>
                  </a:ext>
                </a:extLst>
              </a:tr>
              <a:tr h="4318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Trouble-shooting and bug fixing</a:t>
                      </a:r>
                      <a:endParaRPr lang="zh-CN" altLang="en-US" dirty="0"/>
                    </a:p>
                    <a:p>
                      <a:endParaRPr lang="zh-CN" altLang="en-US" dirty="0"/>
                    </a:p>
                  </a:txBody>
                  <a:tcPr/>
                </a:tc>
                <a:tc>
                  <a:txBody>
                    <a:bodyPr/>
                    <a:lstStyle/>
                    <a:p>
                      <a:pPr marL="285750" indent="-285750">
                        <a:buFont typeface="Wingdings" panose="05000000000000000000" pitchFamily="2" charset="2"/>
                        <a:buChar char="Ø"/>
                      </a:pPr>
                      <a:r>
                        <a:rPr lang="en-US" altLang="zh-CN" dirty="0"/>
                        <a:t>Active communication with colleagues</a:t>
                      </a:r>
                    </a:p>
                    <a:p>
                      <a:pPr marL="285750" indent="-285750">
                        <a:buFont typeface="Wingdings" panose="05000000000000000000" pitchFamily="2" charset="2"/>
                        <a:buChar char="Ø"/>
                      </a:pPr>
                      <a:r>
                        <a:rPr lang="en-US" altLang="zh-CN" dirty="0"/>
                        <a:t>List out all the possible reasons, and solve one at a time</a:t>
                      </a:r>
                      <a:endParaRPr lang="zh-CN" altLang="en-US" dirty="0"/>
                    </a:p>
                  </a:txBody>
                  <a:tcPr/>
                </a:tc>
                <a:extLst>
                  <a:ext uri="{0D108BD9-81ED-4DB2-BD59-A6C34878D82A}">
                    <a16:rowId xmlns:a16="http://schemas.microsoft.com/office/drawing/2014/main" val="2026674232"/>
                  </a:ext>
                </a:extLst>
              </a:tr>
            </a:tbl>
          </a:graphicData>
        </a:graphic>
      </p:graphicFrame>
      <p:graphicFrame>
        <p:nvGraphicFramePr>
          <p:cNvPr id="3" name="表格 2">
            <a:extLst>
              <a:ext uri="{FF2B5EF4-FFF2-40B4-BE49-F238E27FC236}">
                <a16:creationId xmlns:a16="http://schemas.microsoft.com/office/drawing/2014/main" id="{A1A16CE6-1032-4648-AEC9-890115925F3B}"/>
              </a:ext>
            </a:extLst>
          </p:cNvPr>
          <p:cNvGraphicFramePr>
            <a:graphicFrameLocks noGrp="1"/>
          </p:cNvGraphicFramePr>
          <p:nvPr>
            <p:extLst>
              <p:ext uri="{D42A27DB-BD31-4B8C-83A1-F6EECF244321}">
                <p14:modId xmlns:p14="http://schemas.microsoft.com/office/powerpoint/2010/main" val="2912331139"/>
              </p:ext>
            </p:extLst>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3873600005"/>
                    </a:ext>
                  </a:extLst>
                </a:gridCol>
                <a:gridCol w="2438400">
                  <a:extLst>
                    <a:ext uri="{9D8B030D-6E8A-4147-A177-3AD203B41FA5}">
                      <a16:colId xmlns:a16="http://schemas.microsoft.com/office/drawing/2014/main" val="1301726283"/>
                    </a:ext>
                  </a:extLst>
                </a:gridCol>
                <a:gridCol w="2438400">
                  <a:extLst>
                    <a:ext uri="{9D8B030D-6E8A-4147-A177-3AD203B41FA5}">
                      <a16:colId xmlns:a16="http://schemas.microsoft.com/office/drawing/2014/main" val="2589871404"/>
                    </a:ext>
                  </a:extLst>
                </a:gridCol>
                <a:gridCol w="2438400">
                  <a:extLst>
                    <a:ext uri="{9D8B030D-6E8A-4147-A177-3AD203B41FA5}">
                      <a16:colId xmlns:a16="http://schemas.microsoft.com/office/drawing/2014/main" val="2085228683"/>
                    </a:ext>
                  </a:extLst>
                </a:gridCol>
                <a:gridCol w="2438400">
                  <a:extLst>
                    <a:ext uri="{9D8B030D-6E8A-4147-A177-3AD203B41FA5}">
                      <a16:colId xmlns:a16="http://schemas.microsoft.com/office/drawing/2014/main" val="319112063"/>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4154774"/>
                  </a:ext>
                </a:extLst>
              </a:tr>
            </a:tbl>
          </a:graphicData>
        </a:graphic>
      </p:graphicFrame>
    </p:spTree>
    <p:extLst>
      <p:ext uri="{BB962C8B-B14F-4D97-AF65-F5344CB8AC3E}">
        <p14:creationId xmlns:p14="http://schemas.microsoft.com/office/powerpoint/2010/main" val="3692603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559A1-F3B9-4735-8731-FB8D1637A92E}"/>
              </a:ext>
            </a:extLst>
          </p:cNvPr>
          <p:cNvSpPr>
            <a:spLocks noGrp="1"/>
          </p:cNvSpPr>
          <p:nvPr>
            <p:ph type="title"/>
          </p:nvPr>
        </p:nvSpPr>
        <p:spPr/>
        <p:txBody>
          <a:bodyPr>
            <a:normAutofit/>
          </a:bodyPr>
          <a:lstStyle/>
          <a:p>
            <a:r>
              <a:rPr lang="en-US" altLang="zh-CN" sz="3200" dirty="0"/>
              <a:t>Application to future projects and employment opportunities</a:t>
            </a:r>
            <a:endParaRPr lang="zh-CN" altLang="en-US" sz="3200" dirty="0"/>
          </a:p>
        </p:txBody>
      </p:sp>
      <p:pic>
        <p:nvPicPr>
          <p:cNvPr id="7" name="内容占位符 6">
            <a:extLst>
              <a:ext uri="{FF2B5EF4-FFF2-40B4-BE49-F238E27FC236}">
                <a16:creationId xmlns:a16="http://schemas.microsoft.com/office/drawing/2014/main" id="{DC1B8A99-1F7C-44CD-A214-CF89F4389057}"/>
              </a:ext>
            </a:extLst>
          </p:cNvPr>
          <p:cNvPicPr>
            <a:picLocks noGrp="1" noChangeAspect="1"/>
          </p:cNvPicPr>
          <p:nvPr>
            <p:ph idx="1"/>
          </p:nvPr>
        </p:nvPicPr>
        <p:blipFill>
          <a:blip r:embed="rId3"/>
          <a:stretch>
            <a:fillRect/>
          </a:stretch>
        </p:blipFill>
        <p:spPr>
          <a:xfrm>
            <a:off x="944218" y="2236443"/>
            <a:ext cx="5270948" cy="3296498"/>
          </a:xfrm>
          <a:prstGeom prst="rect">
            <a:avLst/>
          </a:prstGeom>
        </p:spPr>
      </p:pic>
      <p:graphicFrame>
        <p:nvGraphicFramePr>
          <p:cNvPr id="5" name="表格 4">
            <a:extLst>
              <a:ext uri="{FF2B5EF4-FFF2-40B4-BE49-F238E27FC236}">
                <a16:creationId xmlns:a16="http://schemas.microsoft.com/office/drawing/2014/main" id="{979BB03E-5696-48C9-9B5D-137522583192}"/>
              </a:ext>
            </a:extLst>
          </p:cNvPr>
          <p:cNvGraphicFramePr>
            <a:graphicFrameLocks noGrp="1"/>
          </p:cNvGraphicFramePr>
          <p:nvPr>
            <p:extLst>
              <p:ext uri="{D42A27DB-BD31-4B8C-83A1-F6EECF244321}">
                <p14:modId xmlns:p14="http://schemas.microsoft.com/office/powerpoint/2010/main" val="3554423470"/>
              </p:ext>
            </p:extLst>
          </p:nvPr>
        </p:nvGraphicFramePr>
        <p:xfrm>
          <a:off x="0" y="649287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953677480"/>
                    </a:ext>
                  </a:extLst>
                </a:gridCol>
                <a:gridCol w="2438400">
                  <a:extLst>
                    <a:ext uri="{9D8B030D-6E8A-4147-A177-3AD203B41FA5}">
                      <a16:colId xmlns:a16="http://schemas.microsoft.com/office/drawing/2014/main" val="1658443362"/>
                    </a:ext>
                  </a:extLst>
                </a:gridCol>
                <a:gridCol w="2438400">
                  <a:extLst>
                    <a:ext uri="{9D8B030D-6E8A-4147-A177-3AD203B41FA5}">
                      <a16:colId xmlns:a16="http://schemas.microsoft.com/office/drawing/2014/main" val="1037882086"/>
                    </a:ext>
                  </a:extLst>
                </a:gridCol>
                <a:gridCol w="2438400">
                  <a:extLst>
                    <a:ext uri="{9D8B030D-6E8A-4147-A177-3AD203B41FA5}">
                      <a16:colId xmlns:a16="http://schemas.microsoft.com/office/drawing/2014/main" val="486386210"/>
                    </a:ext>
                  </a:extLst>
                </a:gridCol>
                <a:gridCol w="2438400">
                  <a:extLst>
                    <a:ext uri="{9D8B030D-6E8A-4147-A177-3AD203B41FA5}">
                      <a16:colId xmlns:a16="http://schemas.microsoft.com/office/drawing/2014/main" val="356950893"/>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extLst>
                  <a:ext uri="{0D108BD9-81ED-4DB2-BD59-A6C34878D82A}">
                    <a16:rowId xmlns:a16="http://schemas.microsoft.com/office/drawing/2014/main" val="3156843771"/>
                  </a:ext>
                </a:extLst>
              </a:tr>
            </a:tbl>
          </a:graphicData>
        </a:graphic>
      </p:graphicFrame>
      <p:pic>
        <p:nvPicPr>
          <p:cNvPr id="8" name="图片 7">
            <a:extLst>
              <a:ext uri="{FF2B5EF4-FFF2-40B4-BE49-F238E27FC236}">
                <a16:creationId xmlns:a16="http://schemas.microsoft.com/office/drawing/2014/main" id="{E44FD0B2-41F1-4141-A91C-D4D3FB74D3B8}"/>
              </a:ext>
            </a:extLst>
          </p:cNvPr>
          <p:cNvPicPr>
            <a:picLocks noChangeAspect="1"/>
          </p:cNvPicPr>
          <p:nvPr/>
        </p:nvPicPr>
        <p:blipFill>
          <a:blip r:embed="rId4"/>
          <a:stretch>
            <a:fillRect/>
          </a:stretch>
        </p:blipFill>
        <p:spPr>
          <a:xfrm>
            <a:off x="6208742" y="2236443"/>
            <a:ext cx="4784035" cy="3296499"/>
          </a:xfrm>
          <a:prstGeom prst="rect">
            <a:avLst/>
          </a:prstGeom>
        </p:spPr>
      </p:pic>
    </p:spTree>
    <p:extLst>
      <p:ext uri="{BB962C8B-B14F-4D97-AF65-F5344CB8AC3E}">
        <p14:creationId xmlns:p14="http://schemas.microsoft.com/office/powerpoint/2010/main" val="3658709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D77151-7ECD-45C8-8138-23FDB488EC81}"/>
              </a:ext>
            </a:extLst>
          </p:cNvPr>
          <p:cNvSpPr>
            <a:spLocks noGrp="1"/>
          </p:cNvSpPr>
          <p:nvPr>
            <p:ph type="title"/>
          </p:nvPr>
        </p:nvSpPr>
        <p:spPr/>
        <p:txBody>
          <a:bodyPr/>
          <a:lstStyle/>
          <a:p>
            <a:r>
              <a:rPr lang="en-US" altLang="zh-CN" dirty="0"/>
              <a:t>Reflections on the internship</a:t>
            </a:r>
            <a:endParaRPr lang="zh-CN" altLang="en-US" dirty="0"/>
          </a:p>
        </p:txBody>
      </p:sp>
      <p:sp>
        <p:nvSpPr>
          <p:cNvPr id="7" name="矩形 6" descr="Head with Gears">
            <a:extLst>
              <a:ext uri="{FF2B5EF4-FFF2-40B4-BE49-F238E27FC236}">
                <a16:creationId xmlns:a16="http://schemas.microsoft.com/office/drawing/2014/main" id="{B395B929-72C9-460D-B516-95DB629978D5}"/>
              </a:ext>
            </a:extLst>
          </p:cNvPr>
          <p:cNvSpPr/>
          <p:nvPr/>
        </p:nvSpPr>
        <p:spPr>
          <a:xfrm>
            <a:off x="1579287" y="2151353"/>
            <a:ext cx="1451800" cy="14518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8" name="组合 7">
            <a:extLst>
              <a:ext uri="{FF2B5EF4-FFF2-40B4-BE49-F238E27FC236}">
                <a16:creationId xmlns:a16="http://schemas.microsoft.com/office/drawing/2014/main" id="{7972420A-9FAA-4D86-8743-856F9AD6CC8A}"/>
              </a:ext>
            </a:extLst>
          </p:cNvPr>
          <p:cNvGrpSpPr/>
          <p:nvPr/>
        </p:nvGrpSpPr>
        <p:grpSpPr>
          <a:xfrm>
            <a:off x="692076" y="3986647"/>
            <a:ext cx="3226223" cy="720000"/>
            <a:chOff x="59990" y="2654049"/>
            <a:chExt cx="3226223" cy="720000"/>
          </a:xfrm>
        </p:grpSpPr>
        <p:sp>
          <p:nvSpPr>
            <p:cNvPr id="17" name="矩形 16">
              <a:extLst>
                <a:ext uri="{FF2B5EF4-FFF2-40B4-BE49-F238E27FC236}">
                  <a16:creationId xmlns:a16="http://schemas.microsoft.com/office/drawing/2014/main" id="{350F8776-5BF9-4BA3-8B31-2FA4AA3808E7}"/>
                </a:ext>
              </a:extLst>
            </p:cNvPr>
            <p:cNvSpPr/>
            <p:nvPr/>
          </p:nvSpPr>
          <p:spPr>
            <a:xfrm>
              <a:off x="59990" y="2654049"/>
              <a:ext cx="3226223"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文本框 17">
              <a:extLst>
                <a:ext uri="{FF2B5EF4-FFF2-40B4-BE49-F238E27FC236}">
                  <a16:creationId xmlns:a16="http://schemas.microsoft.com/office/drawing/2014/main" id="{940405D0-C8CC-45F1-B687-36CD522E47B6}"/>
                </a:ext>
              </a:extLst>
            </p:cNvPr>
            <p:cNvSpPr txBox="1"/>
            <p:nvPr/>
          </p:nvSpPr>
          <p:spPr>
            <a:xfrm>
              <a:off x="59990" y="2654049"/>
              <a:ext cx="3226223"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t>Decision making</a:t>
              </a:r>
            </a:p>
          </p:txBody>
        </p:sp>
      </p:grpSp>
      <p:sp>
        <p:nvSpPr>
          <p:cNvPr id="9" name="矩形 8" descr="书籍">
            <a:extLst>
              <a:ext uri="{FF2B5EF4-FFF2-40B4-BE49-F238E27FC236}">
                <a16:creationId xmlns:a16="http://schemas.microsoft.com/office/drawing/2014/main" id="{8B074532-7C3A-4251-BE69-3290D6236B67}"/>
              </a:ext>
            </a:extLst>
          </p:cNvPr>
          <p:cNvSpPr/>
          <p:nvPr/>
        </p:nvSpPr>
        <p:spPr>
          <a:xfrm>
            <a:off x="5370100" y="2151353"/>
            <a:ext cx="1451800" cy="14518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10" name="组合 9">
            <a:extLst>
              <a:ext uri="{FF2B5EF4-FFF2-40B4-BE49-F238E27FC236}">
                <a16:creationId xmlns:a16="http://schemas.microsoft.com/office/drawing/2014/main" id="{DDF8A6BE-A692-4598-9DD6-9FA349771D2B}"/>
              </a:ext>
            </a:extLst>
          </p:cNvPr>
          <p:cNvGrpSpPr/>
          <p:nvPr/>
        </p:nvGrpSpPr>
        <p:grpSpPr>
          <a:xfrm>
            <a:off x="4482888" y="3986647"/>
            <a:ext cx="3226223" cy="720000"/>
            <a:chOff x="3850802" y="2654049"/>
            <a:chExt cx="3226223" cy="720000"/>
          </a:xfrm>
        </p:grpSpPr>
        <p:sp>
          <p:nvSpPr>
            <p:cNvPr id="15" name="矩形 14">
              <a:extLst>
                <a:ext uri="{FF2B5EF4-FFF2-40B4-BE49-F238E27FC236}">
                  <a16:creationId xmlns:a16="http://schemas.microsoft.com/office/drawing/2014/main" id="{25632B30-7D3D-4B1D-9C73-6697DBD121BF}"/>
                </a:ext>
              </a:extLst>
            </p:cNvPr>
            <p:cNvSpPr/>
            <p:nvPr/>
          </p:nvSpPr>
          <p:spPr>
            <a:xfrm>
              <a:off x="3850802" y="2654049"/>
              <a:ext cx="3226223"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文本框 15">
              <a:extLst>
                <a:ext uri="{FF2B5EF4-FFF2-40B4-BE49-F238E27FC236}">
                  <a16:creationId xmlns:a16="http://schemas.microsoft.com/office/drawing/2014/main" id="{0447BA42-B2D1-4E27-B39D-88104BB8024B}"/>
                </a:ext>
              </a:extLst>
            </p:cNvPr>
            <p:cNvSpPr txBox="1"/>
            <p:nvPr/>
          </p:nvSpPr>
          <p:spPr>
            <a:xfrm>
              <a:off x="3850802" y="2654049"/>
              <a:ext cx="3226223"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Constantly learning</a:t>
              </a:r>
            </a:p>
          </p:txBody>
        </p:sp>
      </p:grpSp>
      <p:sp>
        <p:nvSpPr>
          <p:cNvPr id="11" name="矩形 10" descr="聊天">
            <a:extLst>
              <a:ext uri="{FF2B5EF4-FFF2-40B4-BE49-F238E27FC236}">
                <a16:creationId xmlns:a16="http://schemas.microsoft.com/office/drawing/2014/main" id="{BA2D2198-F165-4AED-9739-7A2B0596B4DC}"/>
              </a:ext>
            </a:extLst>
          </p:cNvPr>
          <p:cNvSpPr/>
          <p:nvPr/>
        </p:nvSpPr>
        <p:spPr>
          <a:xfrm>
            <a:off x="9160912" y="2151353"/>
            <a:ext cx="1451800" cy="14518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grpSp>
        <p:nvGrpSpPr>
          <p:cNvPr id="12" name="组合 11">
            <a:extLst>
              <a:ext uri="{FF2B5EF4-FFF2-40B4-BE49-F238E27FC236}">
                <a16:creationId xmlns:a16="http://schemas.microsoft.com/office/drawing/2014/main" id="{80E8B12F-97B4-4D53-A9A5-02CDB0DCBBBC}"/>
              </a:ext>
            </a:extLst>
          </p:cNvPr>
          <p:cNvGrpSpPr/>
          <p:nvPr/>
        </p:nvGrpSpPr>
        <p:grpSpPr>
          <a:xfrm>
            <a:off x="8273701" y="3986647"/>
            <a:ext cx="3226223" cy="720000"/>
            <a:chOff x="7641615" y="2654049"/>
            <a:chExt cx="3226223" cy="720000"/>
          </a:xfrm>
        </p:grpSpPr>
        <p:sp>
          <p:nvSpPr>
            <p:cNvPr id="13" name="矩形 12">
              <a:extLst>
                <a:ext uri="{FF2B5EF4-FFF2-40B4-BE49-F238E27FC236}">
                  <a16:creationId xmlns:a16="http://schemas.microsoft.com/office/drawing/2014/main" id="{F9CE13BD-D8C9-4DD8-AE92-BF26A4DDA349}"/>
                </a:ext>
              </a:extLst>
            </p:cNvPr>
            <p:cNvSpPr/>
            <p:nvPr/>
          </p:nvSpPr>
          <p:spPr>
            <a:xfrm>
              <a:off x="7641615" y="2654049"/>
              <a:ext cx="3226223"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文本框 13">
              <a:extLst>
                <a:ext uri="{FF2B5EF4-FFF2-40B4-BE49-F238E27FC236}">
                  <a16:creationId xmlns:a16="http://schemas.microsoft.com/office/drawing/2014/main" id="{5571E427-F4D4-4B1A-BE5B-17C81CF438DF}"/>
                </a:ext>
              </a:extLst>
            </p:cNvPr>
            <p:cNvSpPr txBox="1"/>
            <p:nvPr/>
          </p:nvSpPr>
          <p:spPr>
            <a:xfrm>
              <a:off x="7641615" y="2654049"/>
              <a:ext cx="3226223"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Active communication</a:t>
              </a:r>
            </a:p>
          </p:txBody>
        </p:sp>
      </p:grpSp>
      <p:graphicFrame>
        <p:nvGraphicFramePr>
          <p:cNvPr id="3" name="表格 2">
            <a:extLst>
              <a:ext uri="{FF2B5EF4-FFF2-40B4-BE49-F238E27FC236}">
                <a16:creationId xmlns:a16="http://schemas.microsoft.com/office/drawing/2014/main" id="{5567A5B0-E0F9-4D7F-B8E9-BB4B9229BE63}"/>
              </a:ext>
            </a:extLst>
          </p:cNvPr>
          <p:cNvGraphicFramePr>
            <a:graphicFrameLocks noGrp="1"/>
          </p:cNvGraphicFramePr>
          <p:nvPr>
            <p:extLst>
              <p:ext uri="{D42A27DB-BD31-4B8C-83A1-F6EECF244321}">
                <p14:modId xmlns:p14="http://schemas.microsoft.com/office/powerpoint/2010/main" val="1302955372"/>
              </p:ext>
            </p:extLst>
          </p:nvPr>
        </p:nvGraphicFramePr>
        <p:xfrm>
          <a:off x="0" y="6492875"/>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3873600005"/>
                    </a:ext>
                  </a:extLst>
                </a:gridCol>
                <a:gridCol w="2438400">
                  <a:extLst>
                    <a:ext uri="{9D8B030D-6E8A-4147-A177-3AD203B41FA5}">
                      <a16:colId xmlns:a16="http://schemas.microsoft.com/office/drawing/2014/main" val="1301726283"/>
                    </a:ext>
                  </a:extLst>
                </a:gridCol>
                <a:gridCol w="2438400">
                  <a:extLst>
                    <a:ext uri="{9D8B030D-6E8A-4147-A177-3AD203B41FA5}">
                      <a16:colId xmlns:a16="http://schemas.microsoft.com/office/drawing/2014/main" val="2589871404"/>
                    </a:ext>
                  </a:extLst>
                </a:gridCol>
                <a:gridCol w="2438400">
                  <a:extLst>
                    <a:ext uri="{9D8B030D-6E8A-4147-A177-3AD203B41FA5}">
                      <a16:colId xmlns:a16="http://schemas.microsoft.com/office/drawing/2014/main" val="2085228683"/>
                    </a:ext>
                  </a:extLst>
                </a:gridCol>
                <a:gridCol w="2438400">
                  <a:extLst>
                    <a:ext uri="{9D8B030D-6E8A-4147-A177-3AD203B41FA5}">
                      <a16:colId xmlns:a16="http://schemas.microsoft.com/office/drawing/2014/main" val="319112063"/>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extLst>
                  <a:ext uri="{0D108BD9-81ED-4DB2-BD59-A6C34878D82A}">
                    <a16:rowId xmlns:a16="http://schemas.microsoft.com/office/drawing/2014/main" val="3454154774"/>
                  </a:ext>
                </a:extLst>
              </a:tr>
            </a:tbl>
          </a:graphicData>
        </a:graphic>
      </p:graphicFrame>
    </p:spTree>
    <p:extLst>
      <p:ext uri="{BB962C8B-B14F-4D97-AF65-F5344CB8AC3E}">
        <p14:creationId xmlns:p14="http://schemas.microsoft.com/office/powerpoint/2010/main" val="85571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75CA1-6991-410B-92CD-1E269D4D122A}"/>
              </a:ext>
            </a:extLst>
          </p:cNvPr>
          <p:cNvSpPr>
            <a:spLocks noGrp="1"/>
          </p:cNvSpPr>
          <p:nvPr>
            <p:ph type="title"/>
          </p:nvPr>
        </p:nvSpPr>
        <p:spPr>
          <a:xfrm>
            <a:off x="838200" y="2766218"/>
            <a:ext cx="10515600" cy="1325563"/>
          </a:xfrm>
        </p:spPr>
        <p:txBody>
          <a:bodyPr>
            <a:normAutofit/>
          </a:bodyPr>
          <a:lstStyle/>
          <a:p>
            <a:pPr algn="ctr"/>
            <a:r>
              <a:rPr lang="en-US" altLang="zh-CN" sz="6600" dirty="0">
                <a:solidFill>
                  <a:srgbClr val="F89B1C"/>
                </a:solidFill>
                <a:latin typeface="MV Boli" panose="02000500030200090000" pitchFamily="2" charset="0"/>
                <a:cs typeface="MV Boli" panose="02000500030200090000" pitchFamily="2" charset="0"/>
              </a:rPr>
              <a:t>Thank you!</a:t>
            </a:r>
            <a:endParaRPr lang="zh-CN" altLang="en-US" sz="6600" dirty="0">
              <a:solidFill>
                <a:srgbClr val="F89B1C"/>
              </a:solidFill>
              <a:latin typeface="MV Boli" panose="02000500030200090000" pitchFamily="2" charset="0"/>
              <a:cs typeface="MV Boli" panose="02000500030200090000" pitchFamily="2" charset="0"/>
            </a:endParaRPr>
          </a:p>
        </p:txBody>
      </p:sp>
      <p:graphicFrame>
        <p:nvGraphicFramePr>
          <p:cNvPr id="3" name="表格 2">
            <a:extLst>
              <a:ext uri="{FF2B5EF4-FFF2-40B4-BE49-F238E27FC236}">
                <a16:creationId xmlns:a16="http://schemas.microsoft.com/office/drawing/2014/main" id="{EE35869B-34DF-4CAE-9F51-9A492600A6DA}"/>
              </a:ext>
            </a:extLst>
          </p:cNvPr>
          <p:cNvGraphicFramePr>
            <a:graphicFrameLocks noGrp="1"/>
          </p:cNvGraphicFramePr>
          <p:nvPr>
            <p:extLst>
              <p:ext uri="{D42A27DB-BD31-4B8C-83A1-F6EECF244321}">
                <p14:modId xmlns:p14="http://schemas.microsoft.com/office/powerpoint/2010/main" val="1808315203"/>
              </p:ext>
            </p:extLst>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071086077"/>
                    </a:ext>
                  </a:extLst>
                </a:gridCol>
                <a:gridCol w="2438400">
                  <a:extLst>
                    <a:ext uri="{9D8B030D-6E8A-4147-A177-3AD203B41FA5}">
                      <a16:colId xmlns:a16="http://schemas.microsoft.com/office/drawing/2014/main" val="1000892384"/>
                    </a:ext>
                  </a:extLst>
                </a:gridCol>
                <a:gridCol w="2438400">
                  <a:extLst>
                    <a:ext uri="{9D8B030D-6E8A-4147-A177-3AD203B41FA5}">
                      <a16:colId xmlns:a16="http://schemas.microsoft.com/office/drawing/2014/main" val="476473417"/>
                    </a:ext>
                  </a:extLst>
                </a:gridCol>
                <a:gridCol w="2438400">
                  <a:extLst>
                    <a:ext uri="{9D8B030D-6E8A-4147-A177-3AD203B41FA5}">
                      <a16:colId xmlns:a16="http://schemas.microsoft.com/office/drawing/2014/main" val="1497796494"/>
                    </a:ext>
                  </a:extLst>
                </a:gridCol>
                <a:gridCol w="2438400">
                  <a:extLst>
                    <a:ext uri="{9D8B030D-6E8A-4147-A177-3AD203B41FA5}">
                      <a16:colId xmlns:a16="http://schemas.microsoft.com/office/drawing/2014/main" val="2066214202"/>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extLst>
                  <a:ext uri="{0D108BD9-81ED-4DB2-BD59-A6C34878D82A}">
                    <a16:rowId xmlns:a16="http://schemas.microsoft.com/office/drawing/2014/main" val="4140841956"/>
                  </a:ext>
                </a:extLst>
              </a:tr>
            </a:tbl>
          </a:graphicData>
        </a:graphic>
      </p:graphicFrame>
    </p:spTree>
    <p:extLst>
      <p:ext uri="{BB962C8B-B14F-4D97-AF65-F5344CB8AC3E}">
        <p14:creationId xmlns:p14="http://schemas.microsoft.com/office/powerpoint/2010/main" val="2059800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9302C-877D-431E-8561-688F2699F047}"/>
              </a:ext>
            </a:extLst>
          </p:cNvPr>
          <p:cNvSpPr>
            <a:spLocks noGrp="1"/>
          </p:cNvSpPr>
          <p:nvPr>
            <p:ph type="title"/>
          </p:nvPr>
        </p:nvSpPr>
        <p:spPr/>
        <p:txBody>
          <a:bodyPr/>
          <a:lstStyle/>
          <a:p>
            <a:r>
              <a:rPr lang="en-US" altLang="zh-CN" sz="4400" dirty="0">
                <a:latin typeface="Arial" panose="020B0604020202020204" pitchFamily="34" charset="0"/>
                <a:cs typeface="Arial" panose="020B0604020202020204" pitchFamily="34" charset="0"/>
              </a:rPr>
              <a:t>MediaTek at a Glance</a:t>
            </a:r>
            <a:endParaRPr lang="zh-CN" altLang="en-US" dirty="0"/>
          </a:p>
        </p:txBody>
      </p:sp>
      <p:pic>
        <p:nvPicPr>
          <p:cNvPr id="8" name="图片 7" descr="手机屏幕的截图&#10;&#10;描述已自动生成">
            <a:extLst>
              <a:ext uri="{FF2B5EF4-FFF2-40B4-BE49-F238E27FC236}">
                <a16:creationId xmlns:a16="http://schemas.microsoft.com/office/drawing/2014/main" id="{C33FAF2F-9444-4F7B-A23B-AAB18EFF01F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2947" y="1799363"/>
            <a:ext cx="11046106" cy="4205753"/>
          </a:xfrm>
          <a:prstGeom prst="rect">
            <a:avLst/>
          </a:prstGeom>
        </p:spPr>
      </p:pic>
      <p:graphicFrame>
        <p:nvGraphicFramePr>
          <p:cNvPr id="5" name="表格 4">
            <a:extLst>
              <a:ext uri="{FF2B5EF4-FFF2-40B4-BE49-F238E27FC236}">
                <a16:creationId xmlns:a16="http://schemas.microsoft.com/office/drawing/2014/main" id="{481C2902-1E12-494E-BCEC-74B023A596E1}"/>
              </a:ext>
            </a:extLst>
          </p:cNvPr>
          <p:cNvGraphicFramePr>
            <a:graphicFrameLocks noGrp="1"/>
          </p:cNvGraphicFramePr>
          <p:nvPr>
            <p:extLst>
              <p:ext uri="{D42A27DB-BD31-4B8C-83A1-F6EECF244321}">
                <p14:modId xmlns:p14="http://schemas.microsoft.com/office/powerpoint/2010/main" val="2711716800"/>
              </p:ext>
            </p:extLst>
          </p:nvPr>
        </p:nvGraphicFramePr>
        <p:xfrm>
          <a:off x="0" y="6495336"/>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189074878"/>
                    </a:ext>
                  </a:extLst>
                </a:gridCol>
                <a:gridCol w="2438400">
                  <a:extLst>
                    <a:ext uri="{9D8B030D-6E8A-4147-A177-3AD203B41FA5}">
                      <a16:colId xmlns:a16="http://schemas.microsoft.com/office/drawing/2014/main" val="51048251"/>
                    </a:ext>
                  </a:extLst>
                </a:gridCol>
                <a:gridCol w="2438400">
                  <a:extLst>
                    <a:ext uri="{9D8B030D-6E8A-4147-A177-3AD203B41FA5}">
                      <a16:colId xmlns:a16="http://schemas.microsoft.com/office/drawing/2014/main" val="2928402701"/>
                    </a:ext>
                  </a:extLst>
                </a:gridCol>
                <a:gridCol w="2438400">
                  <a:extLst>
                    <a:ext uri="{9D8B030D-6E8A-4147-A177-3AD203B41FA5}">
                      <a16:colId xmlns:a16="http://schemas.microsoft.com/office/drawing/2014/main" val="2985612669"/>
                    </a:ext>
                  </a:extLst>
                </a:gridCol>
                <a:gridCol w="2438400">
                  <a:extLst>
                    <a:ext uri="{9D8B030D-6E8A-4147-A177-3AD203B41FA5}">
                      <a16:colId xmlns:a16="http://schemas.microsoft.com/office/drawing/2014/main" val="4270340263"/>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3666797"/>
                  </a:ext>
                </a:extLst>
              </a:tr>
            </a:tbl>
          </a:graphicData>
        </a:graphic>
      </p:graphicFrame>
    </p:spTree>
    <p:extLst>
      <p:ext uri="{BB962C8B-B14F-4D97-AF65-F5344CB8AC3E}">
        <p14:creationId xmlns:p14="http://schemas.microsoft.com/office/powerpoint/2010/main" val="1034638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9302C-877D-431E-8561-688F2699F047}"/>
              </a:ext>
            </a:extLst>
          </p:cNvPr>
          <p:cNvSpPr>
            <a:spLocks noGrp="1"/>
          </p:cNvSpPr>
          <p:nvPr>
            <p:ph type="title"/>
          </p:nvPr>
        </p:nvSpPr>
        <p:spPr/>
        <p:txBody>
          <a:bodyPr/>
          <a:lstStyle/>
          <a:p>
            <a:r>
              <a:rPr lang="en-US" altLang="zh-CN" sz="4400" dirty="0">
                <a:latin typeface="Arial" panose="020B0604020202020204" pitchFamily="34" charset="0"/>
                <a:cs typeface="Arial" panose="020B0604020202020204" pitchFamily="34" charset="0"/>
              </a:rPr>
              <a:t>MediaTek Singapore</a:t>
            </a:r>
            <a:endParaRPr lang="zh-CN" altLang="en-US" dirty="0"/>
          </a:p>
        </p:txBody>
      </p:sp>
      <p:pic>
        <p:nvPicPr>
          <p:cNvPr id="8" name="图片 7" descr="图形用户界面, 网站&#10;&#10;描述已自动生成">
            <a:extLst>
              <a:ext uri="{FF2B5EF4-FFF2-40B4-BE49-F238E27FC236}">
                <a16:creationId xmlns:a16="http://schemas.microsoft.com/office/drawing/2014/main" id="{EEFBE928-3E65-4BB4-9D56-05647072D24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6875" t="23678" r="12848" b="6227"/>
          <a:stretch/>
        </p:blipFill>
        <p:spPr>
          <a:xfrm>
            <a:off x="1202320" y="1563366"/>
            <a:ext cx="9787359" cy="4629089"/>
          </a:xfrm>
          <a:prstGeom prst="rect">
            <a:avLst/>
          </a:prstGeom>
        </p:spPr>
      </p:pic>
      <p:graphicFrame>
        <p:nvGraphicFramePr>
          <p:cNvPr id="3" name="表格 2">
            <a:extLst>
              <a:ext uri="{FF2B5EF4-FFF2-40B4-BE49-F238E27FC236}">
                <a16:creationId xmlns:a16="http://schemas.microsoft.com/office/drawing/2014/main" id="{FD112FAD-0399-4CC6-9784-3BCCB798379D}"/>
              </a:ext>
            </a:extLst>
          </p:cNvPr>
          <p:cNvGraphicFramePr>
            <a:graphicFrameLocks noGrp="1"/>
          </p:cNvGraphicFramePr>
          <p:nvPr>
            <p:extLst>
              <p:ext uri="{D42A27DB-BD31-4B8C-83A1-F6EECF244321}">
                <p14:modId xmlns:p14="http://schemas.microsoft.com/office/powerpoint/2010/main" val="3533183197"/>
              </p:ext>
            </p:extLst>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996794639"/>
                    </a:ext>
                  </a:extLst>
                </a:gridCol>
                <a:gridCol w="2438400">
                  <a:extLst>
                    <a:ext uri="{9D8B030D-6E8A-4147-A177-3AD203B41FA5}">
                      <a16:colId xmlns:a16="http://schemas.microsoft.com/office/drawing/2014/main" val="4219891464"/>
                    </a:ext>
                  </a:extLst>
                </a:gridCol>
                <a:gridCol w="2438400">
                  <a:extLst>
                    <a:ext uri="{9D8B030D-6E8A-4147-A177-3AD203B41FA5}">
                      <a16:colId xmlns:a16="http://schemas.microsoft.com/office/drawing/2014/main" val="863823427"/>
                    </a:ext>
                  </a:extLst>
                </a:gridCol>
                <a:gridCol w="2438400">
                  <a:extLst>
                    <a:ext uri="{9D8B030D-6E8A-4147-A177-3AD203B41FA5}">
                      <a16:colId xmlns:a16="http://schemas.microsoft.com/office/drawing/2014/main" val="3669688967"/>
                    </a:ext>
                  </a:extLst>
                </a:gridCol>
                <a:gridCol w="2438400">
                  <a:extLst>
                    <a:ext uri="{9D8B030D-6E8A-4147-A177-3AD203B41FA5}">
                      <a16:colId xmlns:a16="http://schemas.microsoft.com/office/drawing/2014/main" val="1826675660"/>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9462624"/>
                  </a:ext>
                </a:extLst>
              </a:tr>
            </a:tbl>
          </a:graphicData>
        </a:graphic>
      </p:graphicFrame>
    </p:spTree>
    <p:extLst>
      <p:ext uri="{BB962C8B-B14F-4D97-AF65-F5344CB8AC3E}">
        <p14:creationId xmlns:p14="http://schemas.microsoft.com/office/powerpoint/2010/main" val="100806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12897-6179-4DAD-AF46-059635FD24CA}"/>
              </a:ext>
            </a:extLst>
          </p:cNvPr>
          <p:cNvSpPr>
            <a:spLocks noGrp="1"/>
          </p:cNvSpPr>
          <p:nvPr>
            <p:ph type="title"/>
          </p:nvPr>
        </p:nvSpPr>
        <p:spPr/>
        <p:txBody>
          <a:bodyPr/>
          <a:lstStyle/>
          <a:p>
            <a:r>
              <a:rPr lang="en-US" altLang="zh-CN" dirty="0"/>
              <a:t>Overview</a:t>
            </a:r>
            <a:endParaRPr lang="zh-CN" altLang="en-US" dirty="0"/>
          </a:p>
        </p:txBody>
      </p:sp>
      <p:sp>
        <p:nvSpPr>
          <p:cNvPr id="3" name="内容占位符 2">
            <a:extLst>
              <a:ext uri="{FF2B5EF4-FFF2-40B4-BE49-F238E27FC236}">
                <a16:creationId xmlns:a16="http://schemas.microsoft.com/office/drawing/2014/main" id="{0278D0FD-FC77-413C-937C-6755848317CC}"/>
              </a:ext>
            </a:extLst>
          </p:cNvPr>
          <p:cNvSpPr>
            <a:spLocks noGrp="1"/>
          </p:cNvSpPr>
          <p:nvPr>
            <p:ph idx="1"/>
          </p:nvPr>
        </p:nvSpPr>
        <p:spPr/>
        <p:txBody>
          <a:bodyPr/>
          <a:lstStyle/>
          <a:p>
            <a:r>
              <a:rPr lang="en-US" altLang="zh-CN" dirty="0"/>
              <a:t>Introduction of Mediatek</a:t>
            </a:r>
          </a:p>
          <a:p>
            <a:r>
              <a:rPr lang="en-US" altLang="zh-CN" dirty="0">
                <a:solidFill>
                  <a:srgbClr val="F89B1C"/>
                </a:solidFill>
              </a:rPr>
              <a:t>Tasks given and work performed</a:t>
            </a:r>
          </a:p>
          <a:p>
            <a:r>
              <a:rPr lang="en-US" altLang="zh-CN" dirty="0"/>
              <a:t>Challenges and  constrains encountered and solutions identified</a:t>
            </a:r>
          </a:p>
          <a:p>
            <a:r>
              <a:rPr lang="en-US" altLang="zh-CN" dirty="0"/>
              <a:t>Reflections on the internship</a:t>
            </a:r>
            <a:endParaRPr lang="zh-CN" altLang="en-US" dirty="0"/>
          </a:p>
        </p:txBody>
      </p:sp>
      <p:graphicFrame>
        <p:nvGraphicFramePr>
          <p:cNvPr id="5" name="表格 4">
            <a:extLst>
              <a:ext uri="{FF2B5EF4-FFF2-40B4-BE49-F238E27FC236}">
                <a16:creationId xmlns:a16="http://schemas.microsoft.com/office/drawing/2014/main" id="{81BA56EB-35EF-43DB-8FB4-098CA2202E8B}"/>
              </a:ext>
            </a:extLst>
          </p:cNvPr>
          <p:cNvGraphicFramePr>
            <a:graphicFrameLocks noGrp="1"/>
          </p:cNvGraphicFramePr>
          <p:nvPr>
            <p:extLst>
              <p:ext uri="{D42A27DB-BD31-4B8C-83A1-F6EECF244321}">
                <p14:modId xmlns:p14="http://schemas.microsoft.com/office/powerpoint/2010/main" val="4077894909"/>
              </p:ext>
            </p:extLst>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996794639"/>
                    </a:ext>
                  </a:extLst>
                </a:gridCol>
                <a:gridCol w="2438400">
                  <a:extLst>
                    <a:ext uri="{9D8B030D-6E8A-4147-A177-3AD203B41FA5}">
                      <a16:colId xmlns:a16="http://schemas.microsoft.com/office/drawing/2014/main" val="4219891464"/>
                    </a:ext>
                  </a:extLst>
                </a:gridCol>
                <a:gridCol w="2438400">
                  <a:extLst>
                    <a:ext uri="{9D8B030D-6E8A-4147-A177-3AD203B41FA5}">
                      <a16:colId xmlns:a16="http://schemas.microsoft.com/office/drawing/2014/main" val="863823427"/>
                    </a:ext>
                  </a:extLst>
                </a:gridCol>
                <a:gridCol w="2438400">
                  <a:extLst>
                    <a:ext uri="{9D8B030D-6E8A-4147-A177-3AD203B41FA5}">
                      <a16:colId xmlns:a16="http://schemas.microsoft.com/office/drawing/2014/main" val="3669688967"/>
                    </a:ext>
                  </a:extLst>
                </a:gridCol>
                <a:gridCol w="2438400">
                  <a:extLst>
                    <a:ext uri="{9D8B030D-6E8A-4147-A177-3AD203B41FA5}">
                      <a16:colId xmlns:a16="http://schemas.microsoft.com/office/drawing/2014/main" val="1826675660"/>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9462624"/>
                  </a:ext>
                </a:extLst>
              </a:tr>
            </a:tbl>
          </a:graphicData>
        </a:graphic>
      </p:graphicFrame>
    </p:spTree>
    <p:extLst>
      <p:ext uri="{BB962C8B-B14F-4D97-AF65-F5344CB8AC3E}">
        <p14:creationId xmlns:p14="http://schemas.microsoft.com/office/powerpoint/2010/main" val="78736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BF13B-97A0-4618-8C5A-0CB10409A656}"/>
              </a:ext>
            </a:extLst>
          </p:cNvPr>
          <p:cNvSpPr>
            <a:spLocks noGrp="1"/>
          </p:cNvSpPr>
          <p:nvPr>
            <p:ph type="title"/>
          </p:nvPr>
        </p:nvSpPr>
        <p:spPr/>
        <p:txBody>
          <a:bodyPr/>
          <a:lstStyle/>
          <a:p>
            <a:r>
              <a:rPr lang="en-US" altLang="zh-CN" dirty="0"/>
              <a:t>Research and skill learning</a:t>
            </a:r>
            <a:endParaRPr lang="zh-CN" altLang="en-US" dirty="0"/>
          </a:p>
        </p:txBody>
      </p:sp>
      <p:sp>
        <p:nvSpPr>
          <p:cNvPr id="3" name="内容占位符 2">
            <a:extLst>
              <a:ext uri="{FF2B5EF4-FFF2-40B4-BE49-F238E27FC236}">
                <a16:creationId xmlns:a16="http://schemas.microsoft.com/office/drawing/2014/main" id="{1061439C-C3F5-4F11-A9D9-C613FA805770}"/>
              </a:ext>
            </a:extLst>
          </p:cNvPr>
          <p:cNvSpPr>
            <a:spLocks noGrp="1"/>
          </p:cNvSpPr>
          <p:nvPr>
            <p:ph idx="1"/>
          </p:nvPr>
        </p:nvSpPr>
        <p:spPr>
          <a:xfrm>
            <a:off x="838200" y="1577624"/>
            <a:ext cx="4828953" cy="4351338"/>
          </a:xfrm>
        </p:spPr>
        <p:txBody>
          <a:bodyPr>
            <a:normAutofit/>
          </a:bodyPr>
          <a:lstStyle/>
          <a:p>
            <a:pPr marL="0" indent="0">
              <a:buNone/>
            </a:pPr>
            <a:r>
              <a:rPr lang="en-US" altLang="zh-CN" sz="2000" dirty="0">
                <a:solidFill>
                  <a:srgbClr val="F89B1C"/>
                </a:solidFill>
              </a:rPr>
              <a:t>Project 1: </a:t>
            </a:r>
          </a:p>
          <a:p>
            <a:pPr marL="0" indent="0">
              <a:buNone/>
            </a:pPr>
            <a:r>
              <a:rPr lang="en-US" altLang="zh-CN" sz="2000" dirty="0">
                <a:solidFill>
                  <a:srgbClr val="F89B1C"/>
                </a:solidFill>
              </a:rPr>
              <a:t>Action Recognition Android Application</a:t>
            </a:r>
          </a:p>
          <a:p>
            <a:pPr>
              <a:buFontTx/>
              <a:buChar char="-"/>
            </a:pPr>
            <a:r>
              <a:rPr lang="en-US" altLang="zh-CN" sz="2000" dirty="0"/>
              <a:t>Image preprocessing</a:t>
            </a:r>
          </a:p>
          <a:p>
            <a:pPr>
              <a:buFontTx/>
              <a:buChar char="-"/>
            </a:pPr>
            <a:r>
              <a:rPr lang="en-US" altLang="zh-CN" sz="2000" dirty="0"/>
              <a:t>Multithreading for action recognition</a:t>
            </a:r>
          </a:p>
          <a:p>
            <a:pPr>
              <a:buFontTx/>
              <a:buChar char="-"/>
            </a:pPr>
            <a:r>
              <a:rPr lang="en-US" altLang="zh-CN" sz="2000" dirty="0"/>
              <a:t>Action recognition TensorFlow Lite model</a:t>
            </a:r>
          </a:p>
          <a:p>
            <a:pPr>
              <a:buFontTx/>
              <a:buChar char="-"/>
            </a:pPr>
            <a:endParaRPr lang="en-US" altLang="zh-CN" sz="2000" dirty="0"/>
          </a:p>
          <a:p>
            <a:pPr>
              <a:buFontTx/>
              <a:buChar char="-"/>
            </a:pPr>
            <a:endParaRPr lang="en-US" altLang="zh-CN" sz="2400" dirty="0"/>
          </a:p>
          <a:p>
            <a:pPr>
              <a:buFontTx/>
              <a:buChar char="-"/>
            </a:pPr>
            <a:endParaRPr lang="zh-CN" altLang="en-US" sz="2400" dirty="0"/>
          </a:p>
        </p:txBody>
      </p:sp>
      <p:graphicFrame>
        <p:nvGraphicFramePr>
          <p:cNvPr id="4" name="表格 3">
            <a:extLst>
              <a:ext uri="{FF2B5EF4-FFF2-40B4-BE49-F238E27FC236}">
                <a16:creationId xmlns:a16="http://schemas.microsoft.com/office/drawing/2014/main" id="{A48F43AB-6C9B-47C6-8E3C-84D6CA9ECBC8}"/>
              </a:ext>
            </a:extLst>
          </p:cNvPr>
          <p:cNvGraphicFramePr>
            <a:graphicFrameLocks noGrp="1"/>
          </p:cNvGraphicFramePr>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996794639"/>
                    </a:ext>
                  </a:extLst>
                </a:gridCol>
                <a:gridCol w="2438400">
                  <a:extLst>
                    <a:ext uri="{9D8B030D-6E8A-4147-A177-3AD203B41FA5}">
                      <a16:colId xmlns:a16="http://schemas.microsoft.com/office/drawing/2014/main" val="4219891464"/>
                    </a:ext>
                  </a:extLst>
                </a:gridCol>
                <a:gridCol w="2438400">
                  <a:extLst>
                    <a:ext uri="{9D8B030D-6E8A-4147-A177-3AD203B41FA5}">
                      <a16:colId xmlns:a16="http://schemas.microsoft.com/office/drawing/2014/main" val="863823427"/>
                    </a:ext>
                  </a:extLst>
                </a:gridCol>
                <a:gridCol w="2438400">
                  <a:extLst>
                    <a:ext uri="{9D8B030D-6E8A-4147-A177-3AD203B41FA5}">
                      <a16:colId xmlns:a16="http://schemas.microsoft.com/office/drawing/2014/main" val="3669688967"/>
                    </a:ext>
                  </a:extLst>
                </a:gridCol>
                <a:gridCol w="2438400">
                  <a:extLst>
                    <a:ext uri="{9D8B030D-6E8A-4147-A177-3AD203B41FA5}">
                      <a16:colId xmlns:a16="http://schemas.microsoft.com/office/drawing/2014/main" val="1826675660"/>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9462624"/>
                  </a:ext>
                </a:extLst>
              </a:tr>
            </a:tbl>
          </a:graphicData>
        </a:graphic>
      </p:graphicFrame>
      <p:pic>
        <p:nvPicPr>
          <p:cNvPr id="7" name="图片 6" descr="电脑萤幕的截图&#10;&#10;描述已自动生成">
            <a:extLst>
              <a:ext uri="{FF2B5EF4-FFF2-40B4-BE49-F238E27FC236}">
                <a16:creationId xmlns:a16="http://schemas.microsoft.com/office/drawing/2014/main" id="{4EBAFD61-4982-4FF2-A09B-ECDF4474569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b="35902"/>
          <a:stretch/>
        </p:blipFill>
        <p:spPr>
          <a:xfrm>
            <a:off x="6060558" y="1792488"/>
            <a:ext cx="2753832" cy="3921609"/>
          </a:xfrm>
          <a:prstGeom prst="rect">
            <a:avLst/>
          </a:prstGeom>
        </p:spPr>
      </p:pic>
      <p:pic>
        <p:nvPicPr>
          <p:cNvPr id="8" name="图片 7" descr="电脑萤幕画面&#10;&#10;描述已自动生成">
            <a:extLst>
              <a:ext uri="{FF2B5EF4-FFF2-40B4-BE49-F238E27FC236}">
                <a16:creationId xmlns:a16="http://schemas.microsoft.com/office/drawing/2014/main" id="{677DA65C-2AF1-4B69-BA1C-AF78D89F9593}"/>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35902"/>
          <a:stretch/>
        </p:blipFill>
        <p:spPr>
          <a:xfrm>
            <a:off x="9088053" y="1792488"/>
            <a:ext cx="2753832" cy="3921609"/>
          </a:xfrm>
          <a:prstGeom prst="rect">
            <a:avLst/>
          </a:prstGeom>
        </p:spPr>
      </p:pic>
    </p:spTree>
    <p:extLst>
      <p:ext uri="{BB962C8B-B14F-4D97-AF65-F5344CB8AC3E}">
        <p14:creationId xmlns:p14="http://schemas.microsoft.com/office/powerpoint/2010/main" val="71577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EF078784-461A-4C10-9DDE-779FE0E3D1D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17851" b="22079"/>
          <a:stretch/>
        </p:blipFill>
        <p:spPr>
          <a:xfrm>
            <a:off x="0" y="0"/>
            <a:ext cx="12192000" cy="6858000"/>
          </a:xfrm>
          <a:prstGeom prst="rect">
            <a:avLst/>
          </a:prstGeom>
        </p:spPr>
      </p:pic>
      <p:sp>
        <p:nvSpPr>
          <p:cNvPr id="85" name="矩形 84">
            <a:extLst>
              <a:ext uri="{FF2B5EF4-FFF2-40B4-BE49-F238E27FC236}">
                <a16:creationId xmlns:a16="http://schemas.microsoft.com/office/drawing/2014/main" id="{A366FF07-7285-433B-9191-05DC7ABE9AA3}"/>
              </a:ext>
            </a:extLst>
          </p:cNvPr>
          <p:cNvSpPr/>
          <p:nvPr/>
        </p:nvSpPr>
        <p:spPr>
          <a:xfrm>
            <a:off x="0" y="0"/>
            <a:ext cx="12192000" cy="6858000"/>
          </a:xfrm>
          <a:prstGeom prst="rect">
            <a:avLst/>
          </a:prstGeom>
          <a:solidFill>
            <a:schemeClr val="bg1">
              <a:alpha val="8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任意多边形: 形状 3">
            <a:extLst>
              <a:ext uri="{FF2B5EF4-FFF2-40B4-BE49-F238E27FC236}">
                <a16:creationId xmlns:a16="http://schemas.microsoft.com/office/drawing/2014/main" id="{B51F9895-958A-4AFC-AA35-EC71E7CB86E6}"/>
              </a:ext>
            </a:extLst>
          </p:cNvPr>
          <p:cNvSpPr/>
          <p:nvPr/>
        </p:nvSpPr>
        <p:spPr>
          <a:xfrm>
            <a:off x="-364178" y="1385889"/>
            <a:ext cx="12920356" cy="4086222"/>
          </a:xfrm>
          <a:custGeom>
            <a:avLst/>
            <a:gdLst>
              <a:gd name="connsiteX0" fmla="*/ 88276 w 12920356"/>
              <a:gd name="connsiteY0" fmla="*/ 6263640 h 6304584"/>
              <a:gd name="connsiteX1" fmla="*/ 149236 w 12920356"/>
              <a:gd name="connsiteY1" fmla="*/ 6187440 h 6304584"/>
              <a:gd name="connsiteX2" fmla="*/ 1475116 w 12920356"/>
              <a:gd name="connsiteY2" fmla="*/ 5273040 h 6304584"/>
              <a:gd name="connsiteX3" fmla="*/ 3761116 w 12920356"/>
              <a:gd name="connsiteY3" fmla="*/ 4663440 h 6304584"/>
              <a:gd name="connsiteX4" fmla="*/ 6580516 w 12920356"/>
              <a:gd name="connsiteY4" fmla="*/ 2545080 h 6304584"/>
              <a:gd name="connsiteX5" fmla="*/ 9918076 w 12920356"/>
              <a:gd name="connsiteY5" fmla="*/ 1965960 h 6304584"/>
              <a:gd name="connsiteX6" fmla="*/ 11990716 w 12920356"/>
              <a:gd name="connsiteY6" fmla="*/ 1005840 h 6304584"/>
              <a:gd name="connsiteX7" fmla="*/ 12920356 w 12920356"/>
              <a:gd name="connsiteY7" fmla="*/ 0 h 630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0356" h="6304584">
                <a:moveTo>
                  <a:pt x="88276" y="6263640"/>
                </a:moveTo>
                <a:cubicBezTo>
                  <a:pt x="3186" y="6308090"/>
                  <a:pt x="-81904" y="6352540"/>
                  <a:pt x="149236" y="6187440"/>
                </a:cubicBezTo>
                <a:cubicBezTo>
                  <a:pt x="380376" y="6022340"/>
                  <a:pt x="873136" y="5527040"/>
                  <a:pt x="1475116" y="5273040"/>
                </a:cubicBezTo>
                <a:cubicBezTo>
                  <a:pt x="2077096" y="5019040"/>
                  <a:pt x="2910216" y="5118100"/>
                  <a:pt x="3761116" y="4663440"/>
                </a:cubicBezTo>
                <a:cubicBezTo>
                  <a:pt x="4612016" y="4208780"/>
                  <a:pt x="5554356" y="2994660"/>
                  <a:pt x="6580516" y="2545080"/>
                </a:cubicBezTo>
                <a:cubicBezTo>
                  <a:pt x="7606676" y="2095500"/>
                  <a:pt x="9016376" y="2222500"/>
                  <a:pt x="9918076" y="1965960"/>
                </a:cubicBezTo>
                <a:cubicBezTo>
                  <a:pt x="10819776" y="1709420"/>
                  <a:pt x="11490336" y="1333500"/>
                  <a:pt x="11990716" y="1005840"/>
                </a:cubicBezTo>
                <a:cubicBezTo>
                  <a:pt x="12491096" y="678180"/>
                  <a:pt x="12705726" y="339090"/>
                  <a:pt x="12920356" y="0"/>
                </a:cubicBezTo>
              </a:path>
            </a:pathLst>
          </a:custGeom>
          <a:ln w="38100">
            <a:solidFill>
              <a:schemeClr val="bg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grpSp>
        <p:nvGrpSpPr>
          <p:cNvPr id="57" name="组合 56">
            <a:extLst>
              <a:ext uri="{FF2B5EF4-FFF2-40B4-BE49-F238E27FC236}">
                <a16:creationId xmlns:a16="http://schemas.microsoft.com/office/drawing/2014/main" id="{A82335F2-8C4C-4E6C-AEE9-58D48073820D}"/>
              </a:ext>
            </a:extLst>
          </p:cNvPr>
          <p:cNvGrpSpPr/>
          <p:nvPr/>
        </p:nvGrpSpPr>
        <p:grpSpPr>
          <a:xfrm>
            <a:off x="8613450" y="1385889"/>
            <a:ext cx="333411" cy="1425850"/>
            <a:chOff x="8330907" y="1385889"/>
            <a:chExt cx="333411" cy="1425850"/>
          </a:xfrm>
        </p:grpSpPr>
        <p:sp>
          <p:nvSpPr>
            <p:cNvPr id="25" name="椭圆 24">
              <a:extLst>
                <a:ext uri="{FF2B5EF4-FFF2-40B4-BE49-F238E27FC236}">
                  <a16:creationId xmlns:a16="http://schemas.microsoft.com/office/drawing/2014/main" id="{555DBDEA-E33F-45E6-95D2-F38B333985DE}"/>
                </a:ext>
              </a:extLst>
            </p:cNvPr>
            <p:cNvSpPr/>
            <p:nvPr/>
          </p:nvSpPr>
          <p:spPr>
            <a:xfrm>
              <a:off x="8532208" y="2679629"/>
              <a:ext cx="132110" cy="132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26" name="直接连接符 25">
              <a:extLst>
                <a:ext uri="{FF2B5EF4-FFF2-40B4-BE49-F238E27FC236}">
                  <a16:creationId xmlns:a16="http://schemas.microsoft.com/office/drawing/2014/main" id="{F12B78AC-CAE8-4AFF-86B4-BEDF8DFBEDCC}"/>
                </a:ext>
              </a:extLst>
            </p:cNvPr>
            <p:cNvCxnSpPr>
              <a:cxnSpLocks/>
            </p:cNvCxnSpPr>
            <p:nvPr/>
          </p:nvCxnSpPr>
          <p:spPr>
            <a:xfrm>
              <a:off x="8405160" y="1385889"/>
              <a:ext cx="0" cy="1100863"/>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3B55918-3B0F-4F23-BEF1-F9E7CF0C1021}"/>
                </a:ext>
              </a:extLst>
            </p:cNvPr>
            <p:cNvCxnSpPr/>
            <p:nvPr/>
          </p:nvCxnSpPr>
          <p:spPr>
            <a:xfrm>
              <a:off x="8405160" y="2480277"/>
              <a:ext cx="128016" cy="183598"/>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28" name="等腰三角形 27">
              <a:extLst>
                <a:ext uri="{FF2B5EF4-FFF2-40B4-BE49-F238E27FC236}">
                  <a16:creationId xmlns:a16="http://schemas.microsoft.com/office/drawing/2014/main" id="{594D72D9-0BE4-4609-8238-4AF79F543AB4}"/>
                </a:ext>
              </a:extLst>
            </p:cNvPr>
            <p:cNvSpPr/>
            <p:nvPr/>
          </p:nvSpPr>
          <p:spPr>
            <a:xfrm rot="16200000">
              <a:off x="8324967" y="1391829"/>
              <a:ext cx="86134" cy="74253"/>
            </a:xfrm>
            <a:prstGeom prst="triangle">
              <a:avLst/>
            </a:prstGeom>
            <a:solidFill>
              <a:srgbClr val="C6D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grpSp>
      <p:grpSp>
        <p:nvGrpSpPr>
          <p:cNvPr id="54" name="组合 53">
            <a:extLst>
              <a:ext uri="{FF2B5EF4-FFF2-40B4-BE49-F238E27FC236}">
                <a16:creationId xmlns:a16="http://schemas.microsoft.com/office/drawing/2014/main" id="{6DC2CADE-8695-4AF8-8A73-B557D1439268}"/>
              </a:ext>
            </a:extLst>
          </p:cNvPr>
          <p:cNvGrpSpPr/>
          <p:nvPr/>
        </p:nvGrpSpPr>
        <p:grpSpPr>
          <a:xfrm>
            <a:off x="9638425" y="2499862"/>
            <a:ext cx="333423" cy="1601373"/>
            <a:chOff x="7592099" y="3170160"/>
            <a:chExt cx="333423" cy="1601373"/>
          </a:xfrm>
          <a:solidFill>
            <a:srgbClr val="F89B1C"/>
          </a:solidFill>
        </p:grpSpPr>
        <p:cxnSp>
          <p:nvCxnSpPr>
            <p:cNvPr id="40" name="直接连接符 39">
              <a:extLst>
                <a:ext uri="{FF2B5EF4-FFF2-40B4-BE49-F238E27FC236}">
                  <a16:creationId xmlns:a16="http://schemas.microsoft.com/office/drawing/2014/main" id="{26A9B57E-C77E-4C53-B49C-BEF8B419530F}"/>
                </a:ext>
              </a:extLst>
            </p:cNvPr>
            <p:cNvCxnSpPr>
              <a:cxnSpLocks/>
            </p:cNvCxnSpPr>
            <p:nvPr/>
          </p:nvCxnSpPr>
          <p:spPr>
            <a:xfrm flipV="1">
              <a:off x="7666350" y="3494644"/>
              <a:ext cx="0" cy="1275476"/>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13990B2-63FF-4411-B37D-4CD995254D16}"/>
                </a:ext>
              </a:extLst>
            </p:cNvPr>
            <p:cNvCxnSpPr>
              <a:cxnSpLocks/>
            </p:cNvCxnSpPr>
            <p:nvPr/>
          </p:nvCxnSpPr>
          <p:spPr>
            <a:xfrm flipV="1">
              <a:off x="7665055" y="3311044"/>
              <a:ext cx="129311" cy="185455"/>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42" name="等腰三角形 41">
              <a:extLst>
                <a:ext uri="{FF2B5EF4-FFF2-40B4-BE49-F238E27FC236}">
                  <a16:creationId xmlns:a16="http://schemas.microsoft.com/office/drawing/2014/main" id="{B41126DF-6D62-46D3-A0B7-DE4D2497BA99}"/>
                </a:ext>
              </a:extLst>
            </p:cNvPr>
            <p:cNvSpPr/>
            <p:nvPr/>
          </p:nvSpPr>
          <p:spPr>
            <a:xfrm rot="5400000" flipV="1">
              <a:off x="7586159" y="4691339"/>
              <a:ext cx="86134" cy="742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3" name="椭圆 42">
              <a:extLst>
                <a:ext uri="{FF2B5EF4-FFF2-40B4-BE49-F238E27FC236}">
                  <a16:creationId xmlns:a16="http://schemas.microsoft.com/office/drawing/2014/main" id="{653C47DB-5D1F-4F87-8A07-1877ADCD1B88}"/>
                </a:ext>
              </a:extLst>
            </p:cNvPr>
            <p:cNvSpPr/>
            <p:nvPr/>
          </p:nvSpPr>
          <p:spPr>
            <a:xfrm>
              <a:off x="7793412" y="3170160"/>
              <a:ext cx="132110" cy="132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nvGrpSpPr>
          <p:cNvPr id="53" name="组合 52">
            <a:extLst>
              <a:ext uri="{FF2B5EF4-FFF2-40B4-BE49-F238E27FC236}">
                <a16:creationId xmlns:a16="http://schemas.microsoft.com/office/drawing/2014/main" id="{FA169FA5-39EC-4025-857E-F54EF7F7AF27}"/>
              </a:ext>
            </a:extLst>
          </p:cNvPr>
          <p:cNvGrpSpPr/>
          <p:nvPr/>
        </p:nvGrpSpPr>
        <p:grpSpPr>
          <a:xfrm>
            <a:off x="3621124" y="4100428"/>
            <a:ext cx="333423" cy="1601373"/>
            <a:chOff x="2555803" y="4965219"/>
            <a:chExt cx="333423" cy="1601373"/>
          </a:xfrm>
          <a:solidFill>
            <a:srgbClr val="F89B1C"/>
          </a:solidFill>
        </p:grpSpPr>
        <p:cxnSp>
          <p:nvCxnSpPr>
            <p:cNvPr id="44" name="直接连接符 43">
              <a:extLst>
                <a:ext uri="{FF2B5EF4-FFF2-40B4-BE49-F238E27FC236}">
                  <a16:creationId xmlns:a16="http://schemas.microsoft.com/office/drawing/2014/main" id="{9297D7A9-E8B0-4065-82D0-B975D435A6FE}"/>
                </a:ext>
              </a:extLst>
            </p:cNvPr>
            <p:cNvCxnSpPr>
              <a:cxnSpLocks/>
            </p:cNvCxnSpPr>
            <p:nvPr/>
          </p:nvCxnSpPr>
          <p:spPr>
            <a:xfrm flipV="1">
              <a:off x="2630054" y="5289703"/>
              <a:ext cx="0" cy="1275476"/>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FC06AC6-E2D5-4BFB-B754-E275C7585CD7}"/>
                </a:ext>
              </a:extLst>
            </p:cNvPr>
            <p:cNvCxnSpPr>
              <a:cxnSpLocks/>
            </p:cNvCxnSpPr>
            <p:nvPr/>
          </p:nvCxnSpPr>
          <p:spPr>
            <a:xfrm flipV="1">
              <a:off x="2628759" y="5106103"/>
              <a:ext cx="129311" cy="185455"/>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46" name="等腰三角形 45">
              <a:extLst>
                <a:ext uri="{FF2B5EF4-FFF2-40B4-BE49-F238E27FC236}">
                  <a16:creationId xmlns:a16="http://schemas.microsoft.com/office/drawing/2014/main" id="{77650D87-EFC7-4910-B8E2-C5669D509653}"/>
                </a:ext>
              </a:extLst>
            </p:cNvPr>
            <p:cNvSpPr/>
            <p:nvPr/>
          </p:nvSpPr>
          <p:spPr>
            <a:xfrm rot="5400000" flipV="1">
              <a:off x="2549863" y="6486398"/>
              <a:ext cx="86134" cy="742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7" name="椭圆 46">
              <a:extLst>
                <a:ext uri="{FF2B5EF4-FFF2-40B4-BE49-F238E27FC236}">
                  <a16:creationId xmlns:a16="http://schemas.microsoft.com/office/drawing/2014/main" id="{75D02AC0-611F-43ED-8BD9-A97B4D65A702}"/>
                </a:ext>
              </a:extLst>
            </p:cNvPr>
            <p:cNvSpPr/>
            <p:nvPr/>
          </p:nvSpPr>
          <p:spPr>
            <a:xfrm>
              <a:off x="2757116" y="4965219"/>
              <a:ext cx="132110" cy="132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nvGrpSpPr>
          <p:cNvPr id="52" name="组合 51">
            <a:extLst>
              <a:ext uri="{FF2B5EF4-FFF2-40B4-BE49-F238E27FC236}">
                <a16:creationId xmlns:a16="http://schemas.microsoft.com/office/drawing/2014/main" id="{9B5F686D-7414-40C1-B903-4CA31594741A}"/>
              </a:ext>
            </a:extLst>
          </p:cNvPr>
          <p:cNvGrpSpPr/>
          <p:nvPr/>
        </p:nvGrpSpPr>
        <p:grpSpPr>
          <a:xfrm>
            <a:off x="7174008" y="2776323"/>
            <a:ext cx="333423" cy="1601373"/>
            <a:chOff x="5396282" y="3590554"/>
            <a:chExt cx="333423" cy="1601373"/>
          </a:xfrm>
          <a:solidFill>
            <a:srgbClr val="F89B1C"/>
          </a:solidFill>
        </p:grpSpPr>
        <p:cxnSp>
          <p:nvCxnSpPr>
            <p:cNvPr id="48" name="直接连接符 47">
              <a:extLst>
                <a:ext uri="{FF2B5EF4-FFF2-40B4-BE49-F238E27FC236}">
                  <a16:creationId xmlns:a16="http://schemas.microsoft.com/office/drawing/2014/main" id="{436F6E1C-EFAA-4667-9CEC-387D927EB29F}"/>
                </a:ext>
              </a:extLst>
            </p:cNvPr>
            <p:cNvCxnSpPr>
              <a:cxnSpLocks/>
            </p:cNvCxnSpPr>
            <p:nvPr/>
          </p:nvCxnSpPr>
          <p:spPr>
            <a:xfrm flipV="1">
              <a:off x="5470533" y="3915038"/>
              <a:ext cx="0" cy="1275476"/>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FD0337A-13BC-4E59-B93A-52C346174B42}"/>
                </a:ext>
              </a:extLst>
            </p:cNvPr>
            <p:cNvCxnSpPr>
              <a:cxnSpLocks/>
            </p:cNvCxnSpPr>
            <p:nvPr/>
          </p:nvCxnSpPr>
          <p:spPr>
            <a:xfrm flipV="1">
              <a:off x="5469238" y="3731438"/>
              <a:ext cx="129311" cy="185455"/>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50" name="等腰三角形 49">
              <a:extLst>
                <a:ext uri="{FF2B5EF4-FFF2-40B4-BE49-F238E27FC236}">
                  <a16:creationId xmlns:a16="http://schemas.microsoft.com/office/drawing/2014/main" id="{E5CD0B2C-1E38-4A49-A466-BD613B290539}"/>
                </a:ext>
              </a:extLst>
            </p:cNvPr>
            <p:cNvSpPr/>
            <p:nvPr/>
          </p:nvSpPr>
          <p:spPr>
            <a:xfrm rot="5400000" flipV="1">
              <a:off x="5390342" y="5111733"/>
              <a:ext cx="86134" cy="742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51" name="椭圆 50">
              <a:extLst>
                <a:ext uri="{FF2B5EF4-FFF2-40B4-BE49-F238E27FC236}">
                  <a16:creationId xmlns:a16="http://schemas.microsoft.com/office/drawing/2014/main" id="{6CC81D7B-DB38-4AA6-A823-A391099D7444}"/>
                </a:ext>
              </a:extLst>
            </p:cNvPr>
            <p:cNvSpPr/>
            <p:nvPr/>
          </p:nvSpPr>
          <p:spPr>
            <a:xfrm>
              <a:off x="5597595" y="3590554"/>
              <a:ext cx="132110" cy="132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nvGrpSpPr>
          <p:cNvPr id="58" name="组合 57">
            <a:extLst>
              <a:ext uri="{FF2B5EF4-FFF2-40B4-BE49-F238E27FC236}">
                <a16:creationId xmlns:a16="http://schemas.microsoft.com/office/drawing/2014/main" id="{76D1B61B-A222-4B7C-B7DC-4A797CFC6793}"/>
              </a:ext>
            </a:extLst>
          </p:cNvPr>
          <p:cNvGrpSpPr/>
          <p:nvPr/>
        </p:nvGrpSpPr>
        <p:grpSpPr>
          <a:xfrm>
            <a:off x="6286781" y="1568453"/>
            <a:ext cx="333411" cy="1425850"/>
            <a:chOff x="8330907" y="1385889"/>
            <a:chExt cx="333411" cy="1425850"/>
          </a:xfrm>
        </p:grpSpPr>
        <p:sp>
          <p:nvSpPr>
            <p:cNvPr id="59" name="椭圆 58">
              <a:extLst>
                <a:ext uri="{FF2B5EF4-FFF2-40B4-BE49-F238E27FC236}">
                  <a16:creationId xmlns:a16="http://schemas.microsoft.com/office/drawing/2014/main" id="{4FCBAC78-5E80-4E3C-9892-828B2C4CA4A9}"/>
                </a:ext>
              </a:extLst>
            </p:cNvPr>
            <p:cNvSpPr/>
            <p:nvPr/>
          </p:nvSpPr>
          <p:spPr>
            <a:xfrm>
              <a:off x="8532208" y="2679629"/>
              <a:ext cx="132110" cy="132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60" name="直接连接符 59">
              <a:extLst>
                <a:ext uri="{FF2B5EF4-FFF2-40B4-BE49-F238E27FC236}">
                  <a16:creationId xmlns:a16="http://schemas.microsoft.com/office/drawing/2014/main" id="{AA566710-443F-47FA-8F83-158C6048B96C}"/>
                </a:ext>
              </a:extLst>
            </p:cNvPr>
            <p:cNvCxnSpPr>
              <a:cxnSpLocks/>
            </p:cNvCxnSpPr>
            <p:nvPr/>
          </p:nvCxnSpPr>
          <p:spPr>
            <a:xfrm>
              <a:off x="8405160" y="1385889"/>
              <a:ext cx="0" cy="1100863"/>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7DEB911-CA87-42BE-9615-D28B05BBAE34}"/>
                </a:ext>
              </a:extLst>
            </p:cNvPr>
            <p:cNvCxnSpPr/>
            <p:nvPr/>
          </p:nvCxnSpPr>
          <p:spPr>
            <a:xfrm>
              <a:off x="8405160" y="2480277"/>
              <a:ext cx="128016" cy="183598"/>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62" name="等腰三角形 61">
              <a:extLst>
                <a:ext uri="{FF2B5EF4-FFF2-40B4-BE49-F238E27FC236}">
                  <a16:creationId xmlns:a16="http://schemas.microsoft.com/office/drawing/2014/main" id="{1BBE3AC3-C17B-462A-99C4-9BE3B4BADBEE}"/>
                </a:ext>
              </a:extLst>
            </p:cNvPr>
            <p:cNvSpPr/>
            <p:nvPr/>
          </p:nvSpPr>
          <p:spPr>
            <a:xfrm rot="16200000">
              <a:off x="8324967" y="1391829"/>
              <a:ext cx="86134" cy="74253"/>
            </a:xfrm>
            <a:prstGeom prst="triangle">
              <a:avLst/>
            </a:prstGeom>
            <a:solidFill>
              <a:srgbClr val="C6D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grpSp>
      <p:grpSp>
        <p:nvGrpSpPr>
          <p:cNvPr id="68" name="组合 67">
            <a:extLst>
              <a:ext uri="{FF2B5EF4-FFF2-40B4-BE49-F238E27FC236}">
                <a16:creationId xmlns:a16="http://schemas.microsoft.com/office/drawing/2014/main" id="{B1DA8C47-0040-4E87-BCFE-072F0B610D06}"/>
              </a:ext>
            </a:extLst>
          </p:cNvPr>
          <p:cNvGrpSpPr/>
          <p:nvPr/>
        </p:nvGrpSpPr>
        <p:grpSpPr>
          <a:xfrm>
            <a:off x="4424573" y="2359647"/>
            <a:ext cx="333411" cy="1425850"/>
            <a:chOff x="8330907" y="1385889"/>
            <a:chExt cx="333411" cy="1425850"/>
          </a:xfrm>
        </p:grpSpPr>
        <p:sp>
          <p:nvSpPr>
            <p:cNvPr id="69" name="椭圆 68">
              <a:extLst>
                <a:ext uri="{FF2B5EF4-FFF2-40B4-BE49-F238E27FC236}">
                  <a16:creationId xmlns:a16="http://schemas.microsoft.com/office/drawing/2014/main" id="{E08FEF5C-3E70-444C-BCE6-75B0A115E299}"/>
                </a:ext>
              </a:extLst>
            </p:cNvPr>
            <p:cNvSpPr/>
            <p:nvPr/>
          </p:nvSpPr>
          <p:spPr>
            <a:xfrm>
              <a:off x="8532208" y="2679629"/>
              <a:ext cx="132110" cy="132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70" name="直接连接符 69">
              <a:extLst>
                <a:ext uri="{FF2B5EF4-FFF2-40B4-BE49-F238E27FC236}">
                  <a16:creationId xmlns:a16="http://schemas.microsoft.com/office/drawing/2014/main" id="{890915A9-E62E-4A9B-9B37-2A6C5680AFD3}"/>
                </a:ext>
              </a:extLst>
            </p:cNvPr>
            <p:cNvCxnSpPr>
              <a:cxnSpLocks/>
            </p:cNvCxnSpPr>
            <p:nvPr/>
          </p:nvCxnSpPr>
          <p:spPr>
            <a:xfrm>
              <a:off x="8405160" y="1385889"/>
              <a:ext cx="0" cy="1100863"/>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44593C0-BE4F-41D2-AF0A-0B5D3531B570}"/>
                </a:ext>
              </a:extLst>
            </p:cNvPr>
            <p:cNvCxnSpPr/>
            <p:nvPr/>
          </p:nvCxnSpPr>
          <p:spPr>
            <a:xfrm>
              <a:off x="8405160" y="2480277"/>
              <a:ext cx="128016" cy="183598"/>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72" name="等腰三角形 71">
              <a:extLst>
                <a:ext uri="{FF2B5EF4-FFF2-40B4-BE49-F238E27FC236}">
                  <a16:creationId xmlns:a16="http://schemas.microsoft.com/office/drawing/2014/main" id="{033C3DCD-E448-4847-B4D8-CE1EEA47CDC7}"/>
                </a:ext>
              </a:extLst>
            </p:cNvPr>
            <p:cNvSpPr/>
            <p:nvPr/>
          </p:nvSpPr>
          <p:spPr>
            <a:xfrm rot="16200000">
              <a:off x="8324967" y="1391829"/>
              <a:ext cx="86134" cy="74253"/>
            </a:xfrm>
            <a:prstGeom prst="triangle">
              <a:avLst/>
            </a:prstGeom>
            <a:solidFill>
              <a:srgbClr val="C6D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grpSp>
      <p:grpSp>
        <p:nvGrpSpPr>
          <p:cNvPr id="73" name="组合 72">
            <a:extLst>
              <a:ext uri="{FF2B5EF4-FFF2-40B4-BE49-F238E27FC236}">
                <a16:creationId xmlns:a16="http://schemas.microsoft.com/office/drawing/2014/main" id="{203FDD35-9928-4533-A887-0C751DA9C5D9}"/>
              </a:ext>
            </a:extLst>
          </p:cNvPr>
          <p:cNvGrpSpPr/>
          <p:nvPr/>
        </p:nvGrpSpPr>
        <p:grpSpPr>
          <a:xfrm>
            <a:off x="525583" y="3519613"/>
            <a:ext cx="333411" cy="1425850"/>
            <a:chOff x="8330907" y="1385889"/>
            <a:chExt cx="333411" cy="1425850"/>
          </a:xfrm>
        </p:grpSpPr>
        <p:sp>
          <p:nvSpPr>
            <p:cNvPr id="74" name="椭圆 73">
              <a:extLst>
                <a:ext uri="{FF2B5EF4-FFF2-40B4-BE49-F238E27FC236}">
                  <a16:creationId xmlns:a16="http://schemas.microsoft.com/office/drawing/2014/main" id="{C5146FA0-56C0-4F8A-BBC3-AA397255A366}"/>
                </a:ext>
              </a:extLst>
            </p:cNvPr>
            <p:cNvSpPr/>
            <p:nvPr/>
          </p:nvSpPr>
          <p:spPr>
            <a:xfrm>
              <a:off x="8532208" y="2679629"/>
              <a:ext cx="132110" cy="132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75" name="直接连接符 74">
              <a:extLst>
                <a:ext uri="{FF2B5EF4-FFF2-40B4-BE49-F238E27FC236}">
                  <a16:creationId xmlns:a16="http://schemas.microsoft.com/office/drawing/2014/main" id="{B57D166F-CDA5-4DC1-9200-5114F78CA10F}"/>
                </a:ext>
              </a:extLst>
            </p:cNvPr>
            <p:cNvCxnSpPr>
              <a:cxnSpLocks/>
            </p:cNvCxnSpPr>
            <p:nvPr/>
          </p:nvCxnSpPr>
          <p:spPr>
            <a:xfrm>
              <a:off x="8405160" y="1385889"/>
              <a:ext cx="0" cy="1100863"/>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D5A7016-425C-4A50-BB78-8075541DB88D}"/>
                </a:ext>
              </a:extLst>
            </p:cNvPr>
            <p:cNvCxnSpPr/>
            <p:nvPr/>
          </p:nvCxnSpPr>
          <p:spPr>
            <a:xfrm>
              <a:off x="8405160" y="2480277"/>
              <a:ext cx="128016" cy="183598"/>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77" name="等腰三角形 76">
              <a:extLst>
                <a:ext uri="{FF2B5EF4-FFF2-40B4-BE49-F238E27FC236}">
                  <a16:creationId xmlns:a16="http://schemas.microsoft.com/office/drawing/2014/main" id="{35F6CE69-B29A-4DFF-A1B7-DBC10F3EF22C}"/>
                </a:ext>
              </a:extLst>
            </p:cNvPr>
            <p:cNvSpPr/>
            <p:nvPr/>
          </p:nvSpPr>
          <p:spPr>
            <a:xfrm rot="16200000">
              <a:off x="8324967" y="1391829"/>
              <a:ext cx="86134" cy="74253"/>
            </a:xfrm>
            <a:prstGeom prst="triangle">
              <a:avLst/>
            </a:prstGeom>
            <a:solidFill>
              <a:srgbClr val="C6D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grpSp>
      <p:grpSp>
        <p:nvGrpSpPr>
          <p:cNvPr id="78" name="组合 77">
            <a:extLst>
              <a:ext uri="{FF2B5EF4-FFF2-40B4-BE49-F238E27FC236}">
                <a16:creationId xmlns:a16="http://schemas.microsoft.com/office/drawing/2014/main" id="{64EDA813-D8AE-49C0-B0DE-B1E41B7227CD}"/>
              </a:ext>
            </a:extLst>
          </p:cNvPr>
          <p:cNvGrpSpPr/>
          <p:nvPr/>
        </p:nvGrpSpPr>
        <p:grpSpPr>
          <a:xfrm>
            <a:off x="2138783" y="3232721"/>
            <a:ext cx="333411" cy="1425850"/>
            <a:chOff x="8330907" y="1385889"/>
            <a:chExt cx="333411" cy="1425850"/>
          </a:xfrm>
        </p:grpSpPr>
        <p:sp>
          <p:nvSpPr>
            <p:cNvPr id="79" name="椭圆 78">
              <a:extLst>
                <a:ext uri="{FF2B5EF4-FFF2-40B4-BE49-F238E27FC236}">
                  <a16:creationId xmlns:a16="http://schemas.microsoft.com/office/drawing/2014/main" id="{A7D8DDAA-26C3-408A-828D-1DF2BEC28F4F}"/>
                </a:ext>
              </a:extLst>
            </p:cNvPr>
            <p:cNvSpPr/>
            <p:nvPr/>
          </p:nvSpPr>
          <p:spPr>
            <a:xfrm>
              <a:off x="8532208" y="2679629"/>
              <a:ext cx="132110" cy="132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80" name="直接连接符 79">
              <a:extLst>
                <a:ext uri="{FF2B5EF4-FFF2-40B4-BE49-F238E27FC236}">
                  <a16:creationId xmlns:a16="http://schemas.microsoft.com/office/drawing/2014/main" id="{74E8F7DA-DF47-4D02-92A6-157B28D0AEF9}"/>
                </a:ext>
              </a:extLst>
            </p:cNvPr>
            <p:cNvCxnSpPr>
              <a:cxnSpLocks/>
            </p:cNvCxnSpPr>
            <p:nvPr/>
          </p:nvCxnSpPr>
          <p:spPr>
            <a:xfrm>
              <a:off x="8405160" y="1385889"/>
              <a:ext cx="0" cy="1100863"/>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2636E84-17D3-4599-866D-57D5E0D00217}"/>
                </a:ext>
              </a:extLst>
            </p:cNvPr>
            <p:cNvCxnSpPr/>
            <p:nvPr/>
          </p:nvCxnSpPr>
          <p:spPr>
            <a:xfrm>
              <a:off x="8405160" y="2480277"/>
              <a:ext cx="128016" cy="183598"/>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82" name="等腰三角形 81">
              <a:extLst>
                <a:ext uri="{FF2B5EF4-FFF2-40B4-BE49-F238E27FC236}">
                  <a16:creationId xmlns:a16="http://schemas.microsoft.com/office/drawing/2014/main" id="{62679E0C-03E8-406A-ACC3-B011D4CF0CAA}"/>
                </a:ext>
              </a:extLst>
            </p:cNvPr>
            <p:cNvSpPr/>
            <p:nvPr/>
          </p:nvSpPr>
          <p:spPr>
            <a:xfrm rot="16200000">
              <a:off x="8324967" y="1391829"/>
              <a:ext cx="86134" cy="74253"/>
            </a:xfrm>
            <a:prstGeom prst="triangle">
              <a:avLst/>
            </a:prstGeom>
            <a:solidFill>
              <a:srgbClr val="C6D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grpSp>
      <p:sp>
        <p:nvSpPr>
          <p:cNvPr id="88" name="文本框 87">
            <a:extLst>
              <a:ext uri="{FF2B5EF4-FFF2-40B4-BE49-F238E27FC236}">
                <a16:creationId xmlns:a16="http://schemas.microsoft.com/office/drawing/2014/main" id="{5B8AF2B5-702C-4379-AB7D-1D3FEC14C90A}"/>
              </a:ext>
            </a:extLst>
          </p:cNvPr>
          <p:cNvSpPr txBox="1"/>
          <p:nvPr/>
        </p:nvSpPr>
        <p:spPr>
          <a:xfrm>
            <a:off x="3769627" y="4917011"/>
            <a:ext cx="2487263" cy="1107996"/>
          </a:xfrm>
          <a:prstGeom prst="rect">
            <a:avLst/>
          </a:prstGeom>
          <a:noFill/>
        </p:spPr>
        <p:txBody>
          <a:bodyPr wrap="square" rtlCol="0">
            <a:spAutoFit/>
          </a:bodyPr>
          <a:lstStyle/>
          <a:p>
            <a:r>
              <a:rPr lang="en-US" altLang="zh-CN" sz="1600" dirty="0">
                <a:solidFill>
                  <a:srgbClr val="F89B1C"/>
                </a:solidFill>
              </a:rPr>
              <a:t>Image preprocessing part of Action recognition Android App</a:t>
            </a:r>
          </a:p>
          <a:p>
            <a:endParaRPr lang="zh-CN" altLang="en-US" dirty="0"/>
          </a:p>
        </p:txBody>
      </p:sp>
      <p:sp>
        <p:nvSpPr>
          <p:cNvPr id="89" name="文本框 88">
            <a:extLst>
              <a:ext uri="{FF2B5EF4-FFF2-40B4-BE49-F238E27FC236}">
                <a16:creationId xmlns:a16="http://schemas.microsoft.com/office/drawing/2014/main" id="{76C461D1-0034-4EDF-A652-289B7839F850}"/>
              </a:ext>
            </a:extLst>
          </p:cNvPr>
          <p:cNvSpPr txBox="1"/>
          <p:nvPr/>
        </p:nvSpPr>
        <p:spPr>
          <a:xfrm>
            <a:off x="7334555" y="3616319"/>
            <a:ext cx="2487263" cy="1107996"/>
          </a:xfrm>
          <a:prstGeom prst="rect">
            <a:avLst/>
          </a:prstGeom>
          <a:noFill/>
        </p:spPr>
        <p:txBody>
          <a:bodyPr wrap="square" rtlCol="0">
            <a:spAutoFit/>
          </a:bodyPr>
          <a:lstStyle/>
          <a:p>
            <a:r>
              <a:rPr lang="en-US" altLang="zh-CN" sz="1600" dirty="0">
                <a:solidFill>
                  <a:srgbClr val="F89B1C"/>
                </a:solidFill>
              </a:rPr>
              <a:t>Implemented multithreading for action recognition part </a:t>
            </a:r>
          </a:p>
          <a:p>
            <a:endParaRPr lang="zh-CN" altLang="en-US" dirty="0"/>
          </a:p>
        </p:txBody>
      </p:sp>
      <p:sp>
        <p:nvSpPr>
          <p:cNvPr id="90" name="文本框 89">
            <a:extLst>
              <a:ext uri="{FF2B5EF4-FFF2-40B4-BE49-F238E27FC236}">
                <a16:creationId xmlns:a16="http://schemas.microsoft.com/office/drawing/2014/main" id="{46C612F3-5DC1-49DC-8284-B816EC1A621D}"/>
              </a:ext>
            </a:extLst>
          </p:cNvPr>
          <p:cNvSpPr txBox="1"/>
          <p:nvPr/>
        </p:nvSpPr>
        <p:spPr>
          <a:xfrm>
            <a:off x="9776036" y="3072572"/>
            <a:ext cx="2487263" cy="1354217"/>
          </a:xfrm>
          <a:prstGeom prst="rect">
            <a:avLst/>
          </a:prstGeom>
          <a:noFill/>
        </p:spPr>
        <p:txBody>
          <a:bodyPr wrap="square" rtlCol="0">
            <a:spAutoFit/>
          </a:bodyPr>
          <a:lstStyle/>
          <a:p>
            <a:r>
              <a:rPr lang="en-US" altLang="zh-CN" sz="1600" dirty="0">
                <a:solidFill>
                  <a:srgbClr val="F89B1C"/>
                </a:solidFill>
              </a:rPr>
              <a:t>Modified an action recognition TensorFlow Lite Model for implementation on Android phone chips</a:t>
            </a:r>
          </a:p>
          <a:p>
            <a:endParaRPr lang="zh-CN" altLang="en-US" dirty="0"/>
          </a:p>
        </p:txBody>
      </p:sp>
      <p:sp>
        <p:nvSpPr>
          <p:cNvPr id="91" name="文本框 90">
            <a:extLst>
              <a:ext uri="{FF2B5EF4-FFF2-40B4-BE49-F238E27FC236}">
                <a16:creationId xmlns:a16="http://schemas.microsoft.com/office/drawing/2014/main" id="{8C63F505-C894-4EBE-9AB4-7690CEAF8682}"/>
              </a:ext>
            </a:extLst>
          </p:cNvPr>
          <p:cNvSpPr txBox="1"/>
          <p:nvPr/>
        </p:nvSpPr>
        <p:spPr>
          <a:xfrm>
            <a:off x="759217" y="3367257"/>
            <a:ext cx="1367524" cy="584775"/>
          </a:xfrm>
          <a:prstGeom prst="rect">
            <a:avLst/>
          </a:prstGeom>
          <a:noFill/>
        </p:spPr>
        <p:txBody>
          <a:bodyPr wrap="square" rtlCol="0">
            <a:spAutoFit/>
          </a:bodyPr>
          <a:lstStyle/>
          <a:p>
            <a:r>
              <a:rPr lang="en-US" altLang="zh-CN" sz="1600" dirty="0"/>
              <a:t>Neural</a:t>
            </a:r>
          </a:p>
          <a:p>
            <a:r>
              <a:rPr lang="en-US" altLang="zh-CN" sz="1600" dirty="0"/>
              <a:t>Network</a:t>
            </a:r>
          </a:p>
        </p:txBody>
      </p:sp>
      <p:sp>
        <p:nvSpPr>
          <p:cNvPr id="92" name="文本框 91">
            <a:extLst>
              <a:ext uri="{FF2B5EF4-FFF2-40B4-BE49-F238E27FC236}">
                <a16:creationId xmlns:a16="http://schemas.microsoft.com/office/drawing/2014/main" id="{23845C7A-3016-45F9-A0CC-701D9A840FAB}"/>
              </a:ext>
            </a:extLst>
          </p:cNvPr>
          <p:cNvSpPr txBox="1"/>
          <p:nvPr/>
        </p:nvSpPr>
        <p:spPr>
          <a:xfrm>
            <a:off x="2326264" y="3151261"/>
            <a:ext cx="1367524" cy="861774"/>
          </a:xfrm>
          <a:prstGeom prst="rect">
            <a:avLst/>
          </a:prstGeom>
          <a:noFill/>
        </p:spPr>
        <p:txBody>
          <a:bodyPr wrap="square" rtlCol="0">
            <a:spAutoFit/>
          </a:bodyPr>
          <a:lstStyle/>
          <a:p>
            <a:r>
              <a:rPr lang="en-US" altLang="zh-CN" sz="1600" dirty="0"/>
              <a:t>Android</a:t>
            </a:r>
          </a:p>
          <a:p>
            <a:r>
              <a:rPr lang="en-US" altLang="zh-CN" sz="1600" dirty="0"/>
              <a:t>Studio</a:t>
            </a:r>
          </a:p>
          <a:p>
            <a:endParaRPr lang="zh-CN" altLang="en-US" dirty="0"/>
          </a:p>
        </p:txBody>
      </p:sp>
      <p:sp>
        <p:nvSpPr>
          <p:cNvPr id="93" name="文本框 92">
            <a:extLst>
              <a:ext uri="{FF2B5EF4-FFF2-40B4-BE49-F238E27FC236}">
                <a16:creationId xmlns:a16="http://schemas.microsoft.com/office/drawing/2014/main" id="{0CAEA791-AB2F-43F0-908D-3FE8CFE6CD6D}"/>
              </a:ext>
            </a:extLst>
          </p:cNvPr>
          <p:cNvSpPr txBox="1"/>
          <p:nvPr/>
        </p:nvSpPr>
        <p:spPr>
          <a:xfrm>
            <a:off x="4600586" y="2337157"/>
            <a:ext cx="1367524" cy="861774"/>
          </a:xfrm>
          <a:prstGeom prst="rect">
            <a:avLst/>
          </a:prstGeom>
          <a:noFill/>
        </p:spPr>
        <p:txBody>
          <a:bodyPr wrap="square" rtlCol="0">
            <a:spAutoFit/>
          </a:bodyPr>
          <a:lstStyle/>
          <a:p>
            <a:r>
              <a:rPr lang="en-US" altLang="zh-CN" sz="1600" dirty="0"/>
              <a:t>SlowFast</a:t>
            </a:r>
          </a:p>
          <a:p>
            <a:r>
              <a:rPr lang="en-US" altLang="zh-CN" sz="1600" dirty="0"/>
              <a:t>Algorithm</a:t>
            </a:r>
          </a:p>
          <a:p>
            <a:endParaRPr lang="zh-CN" altLang="en-US" dirty="0"/>
          </a:p>
        </p:txBody>
      </p:sp>
      <p:sp>
        <p:nvSpPr>
          <p:cNvPr id="94" name="文本框 93">
            <a:extLst>
              <a:ext uri="{FF2B5EF4-FFF2-40B4-BE49-F238E27FC236}">
                <a16:creationId xmlns:a16="http://schemas.microsoft.com/office/drawing/2014/main" id="{4E39D470-3084-43E6-BEBA-8E70C9082DF7}"/>
              </a:ext>
            </a:extLst>
          </p:cNvPr>
          <p:cNvSpPr txBox="1"/>
          <p:nvPr/>
        </p:nvSpPr>
        <p:spPr>
          <a:xfrm>
            <a:off x="6458177" y="1551113"/>
            <a:ext cx="1529023" cy="861774"/>
          </a:xfrm>
          <a:prstGeom prst="rect">
            <a:avLst/>
          </a:prstGeom>
          <a:noFill/>
        </p:spPr>
        <p:txBody>
          <a:bodyPr wrap="square" rtlCol="0">
            <a:spAutoFit/>
          </a:bodyPr>
          <a:lstStyle/>
          <a:p>
            <a:r>
              <a:rPr lang="en-US" altLang="zh-CN" sz="1600" dirty="0"/>
              <a:t>Java Multithreading</a:t>
            </a:r>
          </a:p>
          <a:p>
            <a:endParaRPr lang="zh-CN" altLang="en-US" dirty="0"/>
          </a:p>
        </p:txBody>
      </p:sp>
      <p:sp>
        <p:nvSpPr>
          <p:cNvPr id="95" name="文本框 94">
            <a:extLst>
              <a:ext uri="{FF2B5EF4-FFF2-40B4-BE49-F238E27FC236}">
                <a16:creationId xmlns:a16="http://schemas.microsoft.com/office/drawing/2014/main" id="{A3D8BB0C-5A66-4487-929B-3A47B1598345}"/>
              </a:ext>
            </a:extLst>
          </p:cNvPr>
          <p:cNvSpPr txBox="1"/>
          <p:nvPr/>
        </p:nvSpPr>
        <p:spPr>
          <a:xfrm>
            <a:off x="8761956" y="1397789"/>
            <a:ext cx="1551907" cy="615553"/>
          </a:xfrm>
          <a:prstGeom prst="rect">
            <a:avLst/>
          </a:prstGeom>
          <a:noFill/>
        </p:spPr>
        <p:txBody>
          <a:bodyPr wrap="square" rtlCol="0">
            <a:spAutoFit/>
          </a:bodyPr>
          <a:lstStyle/>
          <a:p>
            <a:r>
              <a:rPr lang="en-US" altLang="zh-CN" sz="1600" dirty="0"/>
              <a:t>TensorFlow Lite</a:t>
            </a:r>
          </a:p>
          <a:p>
            <a:endParaRPr lang="zh-CN" altLang="en-US" dirty="0"/>
          </a:p>
        </p:txBody>
      </p:sp>
      <p:sp>
        <p:nvSpPr>
          <p:cNvPr id="96" name="文本框 95">
            <a:extLst>
              <a:ext uri="{FF2B5EF4-FFF2-40B4-BE49-F238E27FC236}">
                <a16:creationId xmlns:a16="http://schemas.microsoft.com/office/drawing/2014/main" id="{BCB9EF66-0793-4A92-8A73-3E833363FBD8}"/>
              </a:ext>
            </a:extLst>
          </p:cNvPr>
          <p:cNvSpPr txBox="1"/>
          <p:nvPr/>
        </p:nvSpPr>
        <p:spPr>
          <a:xfrm>
            <a:off x="525582" y="431335"/>
            <a:ext cx="5570417" cy="523220"/>
          </a:xfrm>
          <a:prstGeom prst="rect">
            <a:avLst/>
          </a:prstGeom>
          <a:noFill/>
        </p:spPr>
        <p:txBody>
          <a:bodyPr wrap="square" rtlCol="0">
            <a:spAutoFit/>
          </a:bodyPr>
          <a:lstStyle/>
          <a:p>
            <a:r>
              <a:rPr lang="en-US" altLang="zh-CN" sz="2800" dirty="0"/>
              <a:t>Research and skill learning (part 1)</a:t>
            </a:r>
            <a:endParaRPr lang="zh-CN" altLang="en-US" sz="2800" dirty="0"/>
          </a:p>
        </p:txBody>
      </p:sp>
      <p:sp>
        <p:nvSpPr>
          <p:cNvPr id="97" name="文本框 96">
            <a:extLst>
              <a:ext uri="{FF2B5EF4-FFF2-40B4-BE49-F238E27FC236}">
                <a16:creationId xmlns:a16="http://schemas.microsoft.com/office/drawing/2014/main" id="{C83A4874-3196-492A-92F8-FAF7C8AA29CD}"/>
              </a:ext>
            </a:extLst>
          </p:cNvPr>
          <p:cNvSpPr txBox="1"/>
          <p:nvPr/>
        </p:nvSpPr>
        <p:spPr>
          <a:xfrm>
            <a:off x="6992862" y="5570323"/>
            <a:ext cx="5090094" cy="523220"/>
          </a:xfrm>
          <a:prstGeom prst="rect">
            <a:avLst/>
          </a:prstGeom>
          <a:noFill/>
        </p:spPr>
        <p:txBody>
          <a:bodyPr wrap="square" rtlCol="0">
            <a:spAutoFit/>
          </a:bodyPr>
          <a:lstStyle/>
          <a:p>
            <a:r>
              <a:rPr lang="en-US" altLang="zh-CN" sz="2800" dirty="0">
                <a:solidFill>
                  <a:srgbClr val="F89B1C"/>
                </a:solidFill>
              </a:rPr>
              <a:t>Project, task or implementation</a:t>
            </a:r>
            <a:endParaRPr lang="zh-CN" altLang="en-US" sz="2800" dirty="0">
              <a:solidFill>
                <a:srgbClr val="F89B1C"/>
              </a:solidFill>
            </a:endParaRPr>
          </a:p>
        </p:txBody>
      </p:sp>
      <p:graphicFrame>
        <p:nvGraphicFramePr>
          <p:cNvPr id="2" name="表格 1">
            <a:extLst>
              <a:ext uri="{FF2B5EF4-FFF2-40B4-BE49-F238E27FC236}">
                <a16:creationId xmlns:a16="http://schemas.microsoft.com/office/drawing/2014/main" id="{EF0AE2CB-5CD6-4DEB-8CC6-69DE2A6A8807}"/>
              </a:ext>
            </a:extLst>
          </p:cNvPr>
          <p:cNvGraphicFramePr>
            <a:graphicFrameLocks noGrp="1"/>
          </p:cNvGraphicFramePr>
          <p:nvPr>
            <p:extLst>
              <p:ext uri="{D42A27DB-BD31-4B8C-83A1-F6EECF244321}">
                <p14:modId xmlns:p14="http://schemas.microsoft.com/office/powerpoint/2010/main" val="3524975566"/>
              </p:ext>
            </p:extLst>
          </p:nvPr>
        </p:nvGraphicFramePr>
        <p:xfrm>
          <a:off x="9868" y="6483458"/>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817853862"/>
                    </a:ext>
                  </a:extLst>
                </a:gridCol>
                <a:gridCol w="2438400">
                  <a:extLst>
                    <a:ext uri="{9D8B030D-6E8A-4147-A177-3AD203B41FA5}">
                      <a16:colId xmlns:a16="http://schemas.microsoft.com/office/drawing/2014/main" val="1042292857"/>
                    </a:ext>
                  </a:extLst>
                </a:gridCol>
                <a:gridCol w="2438400">
                  <a:extLst>
                    <a:ext uri="{9D8B030D-6E8A-4147-A177-3AD203B41FA5}">
                      <a16:colId xmlns:a16="http://schemas.microsoft.com/office/drawing/2014/main" val="1521472269"/>
                    </a:ext>
                  </a:extLst>
                </a:gridCol>
                <a:gridCol w="2438400">
                  <a:extLst>
                    <a:ext uri="{9D8B030D-6E8A-4147-A177-3AD203B41FA5}">
                      <a16:colId xmlns:a16="http://schemas.microsoft.com/office/drawing/2014/main" val="3212740793"/>
                    </a:ext>
                  </a:extLst>
                </a:gridCol>
                <a:gridCol w="2438400">
                  <a:extLst>
                    <a:ext uri="{9D8B030D-6E8A-4147-A177-3AD203B41FA5}">
                      <a16:colId xmlns:a16="http://schemas.microsoft.com/office/drawing/2014/main" val="4168824030"/>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393379"/>
                  </a:ext>
                </a:extLst>
              </a:tr>
            </a:tbl>
          </a:graphicData>
        </a:graphic>
      </p:graphicFrame>
    </p:spTree>
    <p:extLst>
      <p:ext uri="{BB962C8B-B14F-4D97-AF65-F5344CB8AC3E}">
        <p14:creationId xmlns:p14="http://schemas.microsoft.com/office/powerpoint/2010/main" val="377146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2" grpId="0"/>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BF13B-97A0-4618-8C5A-0CB10409A656}"/>
              </a:ext>
            </a:extLst>
          </p:cNvPr>
          <p:cNvSpPr>
            <a:spLocks noGrp="1"/>
          </p:cNvSpPr>
          <p:nvPr>
            <p:ph type="title"/>
          </p:nvPr>
        </p:nvSpPr>
        <p:spPr/>
        <p:txBody>
          <a:bodyPr/>
          <a:lstStyle/>
          <a:p>
            <a:r>
              <a:rPr lang="en-US" altLang="zh-CN" dirty="0"/>
              <a:t>Research and skill learning</a:t>
            </a:r>
            <a:endParaRPr lang="zh-CN" altLang="en-US" dirty="0"/>
          </a:p>
        </p:txBody>
      </p:sp>
      <p:sp>
        <p:nvSpPr>
          <p:cNvPr id="3" name="内容占位符 2">
            <a:extLst>
              <a:ext uri="{FF2B5EF4-FFF2-40B4-BE49-F238E27FC236}">
                <a16:creationId xmlns:a16="http://schemas.microsoft.com/office/drawing/2014/main" id="{1061439C-C3F5-4F11-A9D9-C613FA805770}"/>
              </a:ext>
            </a:extLst>
          </p:cNvPr>
          <p:cNvSpPr>
            <a:spLocks noGrp="1"/>
          </p:cNvSpPr>
          <p:nvPr>
            <p:ph idx="1"/>
          </p:nvPr>
        </p:nvSpPr>
        <p:spPr>
          <a:xfrm>
            <a:off x="838200" y="1577624"/>
            <a:ext cx="4828953" cy="4351338"/>
          </a:xfrm>
        </p:spPr>
        <p:txBody>
          <a:bodyPr>
            <a:normAutofit/>
          </a:bodyPr>
          <a:lstStyle/>
          <a:p>
            <a:pPr marL="0" indent="0">
              <a:buFont typeface="Arial" panose="020B0604020202020204" pitchFamily="34" charset="0"/>
              <a:buNone/>
            </a:pPr>
            <a:r>
              <a:rPr lang="en-US" altLang="zh-CN" sz="2000" dirty="0">
                <a:solidFill>
                  <a:srgbClr val="F89B1C"/>
                </a:solidFill>
              </a:rPr>
              <a:t>Project 2: </a:t>
            </a:r>
          </a:p>
          <a:p>
            <a:pPr marL="0" indent="0">
              <a:buFont typeface="Arial" panose="020B0604020202020204" pitchFamily="34" charset="0"/>
              <a:buNone/>
            </a:pPr>
            <a:r>
              <a:rPr lang="en-US" altLang="zh-CN" sz="2000" dirty="0">
                <a:solidFill>
                  <a:srgbClr val="F89B1C"/>
                </a:solidFill>
              </a:rPr>
              <a:t>Acoustic Echo Cancellation model</a:t>
            </a:r>
          </a:p>
          <a:p>
            <a:pPr>
              <a:buFontTx/>
              <a:buChar char="-"/>
            </a:pPr>
            <a:r>
              <a:rPr lang="en-US" altLang="zh-CN" sz="2000" dirty="0"/>
              <a:t>Demo video for the application </a:t>
            </a:r>
          </a:p>
          <a:p>
            <a:pPr>
              <a:buFontTx/>
              <a:buChar char="-"/>
            </a:pPr>
            <a:r>
              <a:rPr lang="en-US" altLang="zh-CN" sz="2000" dirty="0"/>
              <a:t>Testing and training of existing models</a:t>
            </a:r>
          </a:p>
          <a:p>
            <a:pPr>
              <a:buFontTx/>
              <a:buChar char="-"/>
            </a:pPr>
            <a:r>
              <a:rPr lang="en-US" altLang="zh-CN" sz="2000" dirty="0"/>
              <a:t>Research on different testing frameworks</a:t>
            </a:r>
          </a:p>
          <a:p>
            <a:pPr>
              <a:buFontTx/>
              <a:buChar char="-"/>
            </a:pPr>
            <a:endParaRPr lang="en-US" altLang="zh-CN" sz="2000" dirty="0"/>
          </a:p>
          <a:p>
            <a:pPr>
              <a:buFontTx/>
              <a:buChar char="-"/>
            </a:pPr>
            <a:endParaRPr lang="en-US" altLang="zh-CN" sz="2400" dirty="0"/>
          </a:p>
          <a:p>
            <a:pPr>
              <a:buFontTx/>
              <a:buChar char="-"/>
            </a:pPr>
            <a:endParaRPr lang="zh-CN" altLang="en-US" sz="2400" dirty="0"/>
          </a:p>
        </p:txBody>
      </p:sp>
      <p:pic>
        <p:nvPicPr>
          <p:cNvPr id="6" name="图片 5">
            <a:extLst>
              <a:ext uri="{FF2B5EF4-FFF2-40B4-BE49-F238E27FC236}">
                <a16:creationId xmlns:a16="http://schemas.microsoft.com/office/drawing/2014/main" id="{61CC817B-7D7E-42C9-9F21-3AF270F6003A}"/>
              </a:ext>
            </a:extLst>
          </p:cNvPr>
          <p:cNvPicPr>
            <a:picLocks noChangeAspect="1"/>
          </p:cNvPicPr>
          <p:nvPr/>
        </p:nvPicPr>
        <p:blipFill>
          <a:blip r:embed="rId3"/>
          <a:stretch>
            <a:fillRect/>
          </a:stretch>
        </p:blipFill>
        <p:spPr>
          <a:xfrm>
            <a:off x="6249539" y="1815114"/>
            <a:ext cx="5191347" cy="2273810"/>
          </a:xfrm>
          <a:prstGeom prst="rect">
            <a:avLst/>
          </a:prstGeom>
        </p:spPr>
      </p:pic>
      <p:graphicFrame>
        <p:nvGraphicFramePr>
          <p:cNvPr id="4" name="表格 3">
            <a:extLst>
              <a:ext uri="{FF2B5EF4-FFF2-40B4-BE49-F238E27FC236}">
                <a16:creationId xmlns:a16="http://schemas.microsoft.com/office/drawing/2014/main" id="{A48F43AB-6C9B-47C6-8E3C-84D6CA9ECBC8}"/>
              </a:ext>
            </a:extLst>
          </p:cNvPr>
          <p:cNvGraphicFramePr>
            <a:graphicFrameLocks noGrp="1"/>
          </p:cNvGraphicFramePr>
          <p:nvPr>
            <p:extLst>
              <p:ext uri="{D42A27DB-BD31-4B8C-83A1-F6EECF244321}">
                <p14:modId xmlns:p14="http://schemas.microsoft.com/office/powerpoint/2010/main" val="3100882257"/>
              </p:ext>
            </p:extLst>
          </p:nvPr>
        </p:nvGraphicFramePr>
        <p:xfrm>
          <a:off x="0" y="64871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996794639"/>
                    </a:ext>
                  </a:extLst>
                </a:gridCol>
                <a:gridCol w="2438400">
                  <a:extLst>
                    <a:ext uri="{9D8B030D-6E8A-4147-A177-3AD203B41FA5}">
                      <a16:colId xmlns:a16="http://schemas.microsoft.com/office/drawing/2014/main" val="4219891464"/>
                    </a:ext>
                  </a:extLst>
                </a:gridCol>
                <a:gridCol w="2438400">
                  <a:extLst>
                    <a:ext uri="{9D8B030D-6E8A-4147-A177-3AD203B41FA5}">
                      <a16:colId xmlns:a16="http://schemas.microsoft.com/office/drawing/2014/main" val="863823427"/>
                    </a:ext>
                  </a:extLst>
                </a:gridCol>
                <a:gridCol w="2438400">
                  <a:extLst>
                    <a:ext uri="{9D8B030D-6E8A-4147-A177-3AD203B41FA5}">
                      <a16:colId xmlns:a16="http://schemas.microsoft.com/office/drawing/2014/main" val="3669688967"/>
                    </a:ext>
                  </a:extLst>
                </a:gridCol>
                <a:gridCol w="2438400">
                  <a:extLst>
                    <a:ext uri="{9D8B030D-6E8A-4147-A177-3AD203B41FA5}">
                      <a16:colId xmlns:a16="http://schemas.microsoft.com/office/drawing/2014/main" val="1826675660"/>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9462624"/>
                  </a:ext>
                </a:extLst>
              </a:tr>
            </a:tbl>
          </a:graphicData>
        </a:graphic>
      </p:graphicFrame>
    </p:spTree>
    <p:extLst>
      <p:ext uri="{BB962C8B-B14F-4D97-AF65-F5344CB8AC3E}">
        <p14:creationId xmlns:p14="http://schemas.microsoft.com/office/powerpoint/2010/main" val="1920130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a:extLst>
              <a:ext uri="{FF2B5EF4-FFF2-40B4-BE49-F238E27FC236}">
                <a16:creationId xmlns:a16="http://schemas.microsoft.com/office/drawing/2014/main" id="{EF078784-461A-4C10-9DDE-779FE0E3D1D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17851" b="22079"/>
          <a:stretch/>
        </p:blipFill>
        <p:spPr>
          <a:xfrm>
            <a:off x="0" y="0"/>
            <a:ext cx="12192000" cy="6858000"/>
          </a:xfrm>
          <a:prstGeom prst="rect">
            <a:avLst/>
          </a:prstGeom>
        </p:spPr>
      </p:pic>
      <p:sp>
        <p:nvSpPr>
          <p:cNvPr id="85" name="矩形 84">
            <a:extLst>
              <a:ext uri="{FF2B5EF4-FFF2-40B4-BE49-F238E27FC236}">
                <a16:creationId xmlns:a16="http://schemas.microsoft.com/office/drawing/2014/main" id="{A366FF07-7285-433B-9191-05DC7ABE9AA3}"/>
              </a:ext>
            </a:extLst>
          </p:cNvPr>
          <p:cNvSpPr/>
          <p:nvPr/>
        </p:nvSpPr>
        <p:spPr>
          <a:xfrm>
            <a:off x="0" y="0"/>
            <a:ext cx="12192000" cy="6858000"/>
          </a:xfrm>
          <a:prstGeom prst="rect">
            <a:avLst/>
          </a:prstGeom>
          <a:solidFill>
            <a:schemeClr val="bg1">
              <a:alpha val="8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任意多边形: 形状 3">
            <a:extLst>
              <a:ext uri="{FF2B5EF4-FFF2-40B4-BE49-F238E27FC236}">
                <a16:creationId xmlns:a16="http://schemas.microsoft.com/office/drawing/2014/main" id="{B51F9895-958A-4AFC-AA35-EC71E7CB86E6}"/>
              </a:ext>
            </a:extLst>
          </p:cNvPr>
          <p:cNvSpPr/>
          <p:nvPr/>
        </p:nvSpPr>
        <p:spPr>
          <a:xfrm>
            <a:off x="-364178" y="1385889"/>
            <a:ext cx="12920356" cy="4086222"/>
          </a:xfrm>
          <a:custGeom>
            <a:avLst/>
            <a:gdLst>
              <a:gd name="connsiteX0" fmla="*/ 88276 w 12920356"/>
              <a:gd name="connsiteY0" fmla="*/ 6263640 h 6304584"/>
              <a:gd name="connsiteX1" fmla="*/ 149236 w 12920356"/>
              <a:gd name="connsiteY1" fmla="*/ 6187440 h 6304584"/>
              <a:gd name="connsiteX2" fmla="*/ 1475116 w 12920356"/>
              <a:gd name="connsiteY2" fmla="*/ 5273040 h 6304584"/>
              <a:gd name="connsiteX3" fmla="*/ 3761116 w 12920356"/>
              <a:gd name="connsiteY3" fmla="*/ 4663440 h 6304584"/>
              <a:gd name="connsiteX4" fmla="*/ 6580516 w 12920356"/>
              <a:gd name="connsiteY4" fmla="*/ 2545080 h 6304584"/>
              <a:gd name="connsiteX5" fmla="*/ 9918076 w 12920356"/>
              <a:gd name="connsiteY5" fmla="*/ 1965960 h 6304584"/>
              <a:gd name="connsiteX6" fmla="*/ 11990716 w 12920356"/>
              <a:gd name="connsiteY6" fmla="*/ 1005840 h 6304584"/>
              <a:gd name="connsiteX7" fmla="*/ 12920356 w 12920356"/>
              <a:gd name="connsiteY7" fmla="*/ 0 h 630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0356" h="6304584">
                <a:moveTo>
                  <a:pt x="88276" y="6263640"/>
                </a:moveTo>
                <a:cubicBezTo>
                  <a:pt x="3186" y="6308090"/>
                  <a:pt x="-81904" y="6352540"/>
                  <a:pt x="149236" y="6187440"/>
                </a:cubicBezTo>
                <a:cubicBezTo>
                  <a:pt x="380376" y="6022340"/>
                  <a:pt x="873136" y="5527040"/>
                  <a:pt x="1475116" y="5273040"/>
                </a:cubicBezTo>
                <a:cubicBezTo>
                  <a:pt x="2077096" y="5019040"/>
                  <a:pt x="2910216" y="5118100"/>
                  <a:pt x="3761116" y="4663440"/>
                </a:cubicBezTo>
                <a:cubicBezTo>
                  <a:pt x="4612016" y="4208780"/>
                  <a:pt x="5554356" y="2994660"/>
                  <a:pt x="6580516" y="2545080"/>
                </a:cubicBezTo>
                <a:cubicBezTo>
                  <a:pt x="7606676" y="2095500"/>
                  <a:pt x="9016376" y="2222500"/>
                  <a:pt x="9918076" y="1965960"/>
                </a:cubicBezTo>
                <a:cubicBezTo>
                  <a:pt x="10819776" y="1709420"/>
                  <a:pt x="11490336" y="1333500"/>
                  <a:pt x="11990716" y="1005840"/>
                </a:cubicBezTo>
                <a:cubicBezTo>
                  <a:pt x="12491096" y="678180"/>
                  <a:pt x="12705726" y="339090"/>
                  <a:pt x="12920356" y="0"/>
                </a:cubicBezTo>
              </a:path>
            </a:pathLst>
          </a:custGeom>
          <a:ln w="38100">
            <a:solidFill>
              <a:schemeClr val="bg2">
                <a:lumMod val="75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6DC2CADE-8695-4AF8-8A73-B557D1439268}"/>
              </a:ext>
            </a:extLst>
          </p:cNvPr>
          <p:cNvGrpSpPr/>
          <p:nvPr/>
        </p:nvGrpSpPr>
        <p:grpSpPr>
          <a:xfrm>
            <a:off x="9638425" y="2499862"/>
            <a:ext cx="333423" cy="1601373"/>
            <a:chOff x="7592099" y="3170160"/>
            <a:chExt cx="333423" cy="1601373"/>
          </a:xfrm>
          <a:solidFill>
            <a:srgbClr val="F89B1C"/>
          </a:solidFill>
        </p:grpSpPr>
        <p:cxnSp>
          <p:nvCxnSpPr>
            <p:cNvPr id="40" name="直接连接符 39">
              <a:extLst>
                <a:ext uri="{FF2B5EF4-FFF2-40B4-BE49-F238E27FC236}">
                  <a16:creationId xmlns:a16="http://schemas.microsoft.com/office/drawing/2014/main" id="{26A9B57E-C77E-4C53-B49C-BEF8B419530F}"/>
                </a:ext>
              </a:extLst>
            </p:cNvPr>
            <p:cNvCxnSpPr>
              <a:cxnSpLocks/>
            </p:cNvCxnSpPr>
            <p:nvPr/>
          </p:nvCxnSpPr>
          <p:spPr>
            <a:xfrm flipV="1">
              <a:off x="7666350" y="3494644"/>
              <a:ext cx="0" cy="1275476"/>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13990B2-63FF-4411-B37D-4CD995254D16}"/>
                </a:ext>
              </a:extLst>
            </p:cNvPr>
            <p:cNvCxnSpPr>
              <a:cxnSpLocks/>
            </p:cNvCxnSpPr>
            <p:nvPr/>
          </p:nvCxnSpPr>
          <p:spPr>
            <a:xfrm flipV="1">
              <a:off x="7665055" y="3311044"/>
              <a:ext cx="129311" cy="185455"/>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42" name="等腰三角形 41">
              <a:extLst>
                <a:ext uri="{FF2B5EF4-FFF2-40B4-BE49-F238E27FC236}">
                  <a16:creationId xmlns:a16="http://schemas.microsoft.com/office/drawing/2014/main" id="{B41126DF-6D62-46D3-A0B7-DE4D2497BA99}"/>
                </a:ext>
              </a:extLst>
            </p:cNvPr>
            <p:cNvSpPr/>
            <p:nvPr/>
          </p:nvSpPr>
          <p:spPr>
            <a:xfrm rot="5400000" flipV="1">
              <a:off x="7586159" y="4691339"/>
              <a:ext cx="86134" cy="742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3" name="椭圆 42">
              <a:extLst>
                <a:ext uri="{FF2B5EF4-FFF2-40B4-BE49-F238E27FC236}">
                  <a16:creationId xmlns:a16="http://schemas.microsoft.com/office/drawing/2014/main" id="{653C47DB-5D1F-4F87-8A07-1877ADCD1B88}"/>
                </a:ext>
              </a:extLst>
            </p:cNvPr>
            <p:cNvSpPr/>
            <p:nvPr/>
          </p:nvSpPr>
          <p:spPr>
            <a:xfrm>
              <a:off x="7793412" y="3170160"/>
              <a:ext cx="132110" cy="132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nvGrpSpPr>
          <p:cNvPr id="53" name="组合 52">
            <a:extLst>
              <a:ext uri="{FF2B5EF4-FFF2-40B4-BE49-F238E27FC236}">
                <a16:creationId xmlns:a16="http://schemas.microsoft.com/office/drawing/2014/main" id="{FA169FA5-39EC-4025-857E-F54EF7F7AF27}"/>
              </a:ext>
            </a:extLst>
          </p:cNvPr>
          <p:cNvGrpSpPr/>
          <p:nvPr/>
        </p:nvGrpSpPr>
        <p:grpSpPr>
          <a:xfrm>
            <a:off x="1121313" y="4682039"/>
            <a:ext cx="333423" cy="1601373"/>
            <a:chOff x="2555803" y="4965219"/>
            <a:chExt cx="333423" cy="1601373"/>
          </a:xfrm>
          <a:solidFill>
            <a:srgbClr val="F89B1C"/>
          </a:solidFill>
        </p:grpSpPr>
        <p:cxnSp>
          <p:nvCxnSpPr>
            <p:cNvPr id="44" name="直接连接符 43">
              <a:extLst>
                <a:ext uri="{FF2B5EF4-FFF2-40B4-BE49-F238E27FC236}">
                  <a16:creationId xmlns:a16="http://schemas.microsoft.com/office/drawing/2014/main" id="{9297D7A9-E8B0-4065-82D0-B975D435A6FE}"/>
                </a:ext>
              </a:extLst>
            </p:cNvPr>
            <p:cNvCxnSpPr>
              <a:cxnSpLocks/>
            </p:cNvCxnSpPr>
            <p:nvPr/>
          </p:nvCxnSpPr>
          <p:spPr>
            <a:xfrm flipV="1">
              <a:off x="2630054" y="5289703"/>
              <a:ext cx="0" cy="1275476"/>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FC06AC6-E2D5-4BFB-B754-E275C7585CD7}"/>
                </a:ext>
              </a:extLst>
            </p:cNvPr>
            <p:cNvCxnSpPr>
              <a:cxnSpLocks/>
            </p:cNvCxnSpPr>
            <p:nvPr/>
          </p:nvCxnSpPr>
          <p:spPr>
            <a:xfrm flipV="1">
              <a:off x="2628759" y="5106103"/>
              <a:ext cx="129311" cy="185455"/>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46" name="等腰三角形 45">
              <a:extLst>
                <a:ext uri="{FF2B5EF4-FFF2-40B4-BE49-F238E27FC236}">
                  <a16:creationId xmlns:a16="http://schemas.microsoft.com/office/drawing/2014/main" id="{77650D87-EFC7-4910-B8E2-C5669D509653}"/>
                </a:ext>
              </a:extLst>
            </p:cNvPr>
            <p:cNvSpPr/>
            <p:nvPr/>
          </p:nvSpPr>
          <p:spPr>
            <a:xfrm rot="5400000" flipV="1">
              <a:off x="2549863" y="6486398"/>
              <a:ext cx="86134" cy="742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7" name="椭圆 46">
              <a:extLst>
                <a:ext uri="{FF2B5EF4-FFF2-40B4-BE49-F238E27FC236}">
                  <a16:creationId xmlns:a16="http://schemas.microsoft.com/office/drawing/2014/main" id="{75D02AC0-611F-43ED-8BD9-A97B4D65A702}"/>
                </a:ext>
              </a:extLst>
            </p:cNvPr>
            <p:cNvSpPr/>
            <p:nvPr/>
          </p:nvSpPr>
          <p:spPr>
            <a:xfrm>
              <a:off x="2757116" y="4965219"/>
              <a:ext cx="132110" cy="132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nvGrpSpPr>
          <p:cNvPr id="52" name="组合 51">
            <a:extLst>
              <a:ext uri="{FF2B5EF4-FFF2-40B4-BE49-F238E27FC236}">
                <a16:creationId xmlns:a16="http://schemas.microsoft.com/office/drawing/2014/main" id="{9B5F686D-7414-40C1-B903-4CA31594741A}"/>
              </a:ext>
            </a:extLst>
          </p:cNvPr>
          <p:cNvGrpSpPr/>
          <p:nvPr/>
        </p:nvGrpSpPr>
        <p:grpSpPr>
          <a:xfrm>
            <a:off x="6641087" y="2832133"/>
            <a:ext cx="333423" cy="1601373"/>
            <a:chOff x="5396282" y="3590554"/>
            <a:chExt cx="333423" cy="1601373"/>
          </a:xfrm>
          <a:solidFill>
            <a:srgbClr val="F89B1C"/>
          </a:solidFill>
        </p:grpSpPr>
        <p:cxnSp>
          <p:nvCxnSpPr>
            <p:cNvPr id="48" name="直接连接符 47">
              <a:extLst>
                <a:ext uri="{FF2B5EF4-FFF2-40B4-BE49-F238E27FC236}">
                  <a16:creationId xmlns:a16="http://schemas.microsoft.com/office/drawing/2014/main" id="{436F6E1C-EFAA-4667-9CEC-387D927EB29F}"/>
                </a:ext>
              </a:extLst>
            </p:cNvPr>
            <p:cNvCxnSpPr>
              <a:cxnSpLocks/>
            </p:cNvCxnSpPr>
            <p:nvPr/>
          </p:nvCxnSpPr>
          <p:spPr>
            <a:xfrm flipV="1">
              <a:off x="5470533" y="3915038"/>
              <a:ext cx="0" cy="1275476"/>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FD0337A-13BC-4E59-B93A-52C346174B42}"/>
                </a:ext>
              </a:extLst>
            </p:cNvPr>
            <p:cNvCxnSpPr>
              <a:cxnSpLocks/>
            </p:cNvCxnSpPr>
            <p:nvPr/>
          </p:nvCxnSpPr>
          <p:spPr>
            <a:xfrm flipV="1">
              <a:off x="5469238" y="3731438"/>
              <a:ext cx="129311" cy="185455"/>
            </a:xfrm>
            <a:prstGeom prst="line">
              <a:avLst/>
            </a:prstGeom>
            <a:grpFill/>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50" name="等腰三角形 49">
              <a:extLst>
                <a:ext uri="{FF2B5EF4-FFF2-40B4-BE49-F238E27FC236}">
                  <a16:creationId xmlns:a16="http://schemas.microsoft.com/office/drawing/2014/main" id="{E5CD0B2C-1E38-4A49-A466-BD613B290539}"/>
                </a:ext>
              </a:extLst>
            </p:cNvPr>
            <p:cNvSpPr/>
            <p:nvPr/>
          </p:nvSpPr>
          <p:spPr>
            <a:xfrm rot="5400000" flipV="1">
              <a:off x="5390342" y="5111733"/>
              <a:ext cx="86134" cy="742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51" name="椭圆 50">
              <a:extLst>
                <a:ext uri="{FF2B5EF4-FFF2-40B4-BE49-F238E27FC236}">
                  <a16:creationId xmlns:a16="http://schemas.microsoft.com/office/drawing/2014/main" id="{6CC81D7B-DB38-4AA6-A823-A391099D7444}"/>
                </a:ext>
              </a:extLst>
            </p:cNvPr>
            <p:cNvSpPr/>
            <p:nvPr/>
          </p:nvSpPr>
          <p:spPr>
            <a:xfrm>
              <a:off x="5597595" y="3590554"/>
              <a:ext cx="132110" cy="1321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nvGrpSpPr>
          <p:cNvPr id="58" name="组合 57">
            <a:extLst>
              <a:ext uri="{FF2B5EF4-FFF2-40B4-BE49-F238E27FC236}">
                <a16:creationId xmlns:a16="http://schemas.microsoft.com/office/drawing/2014/main" id="{76D1B61B-A222-4B7C-B7DC-4A797CFC6793}"/>
              </a:ext>
            </a:extLst>
          </p:cNvPr>
          <p:cNvGrpSpPr/>
          <p:nvPr/>
        </p:nvGrpSpPr>
        <p:grpSpPr>
          <a:xfrm>
            <a:off x="3853033" y="2238889"/>
            <a:ext cx="333411" cy="1836273"/>
            <a:chOff x="8330907" y="1385889"/>
            <a:chExt cx="333411" cy="1425850"/>
          </a:xfrm>
        </p:grpSpPr>
        <p:sp>
          <p:nvSpPr>
            <p:cNvPr id="59" name="椭圆 58">
              <a:extLst>
                <a:ext uri="{FF2B5EF4-FFF2-40B4-BE49-F238E27FC236}">
                  <a16:creationId xmlns:a16="http://schemas.microsoft.com/office/drawing/2014/main" id="{4FCBAC78-5E80-4E3C-9892-828B2C4CA4A9}"/>
                </a:ext>
              </a:extLst>
            </p:cNvPr>
            <p:cNvSpPr/>
            <p:nvPr/>
          </p:nvSpPr>
          <p:spPr>
            <a:xfrm>
              <a:off x="8532208" y="2679629"/>
              <a:ext cx="132110" cy="132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60" name="直接连接符 59">
              <a:extLst>
                <a:ext uri="{FF2B5EF4-FFF2-40B4-BE49-F238E27FC236}">
                  <a16:creationId xmlns:a16="http://schemas.microsoft.com/office/drawing/2014/main" id="{AA566710-443F-47FA-8F83-158C6048B96C}"/>
                </a:ext>
              </a:extLst>
            </p:cNvPr>
            <p:cNvCxnSpPr>
              <a:cxnSpLocks/>
            </p:cNvCxnSpPr>
            <p:nvPr/>
          </p:nvCxnSpPr>
          <p:spPr>
            <a:xfrm>
              <a:off x="8405160" y="1385889"/>
              <a:ext cx="0" cy="1100863"/>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7DEB911-CA87-42BE-9615-D28B05BBAE34}"/>
                </a:ext>
              </a:extLst>
            </p:cNvPr>
            <p:cNvCxnSpPr/>
            <p:nvPr/>
          </p:nvCxnSpPr>
          <p:spPr>
            <a:xfrm>
              <a:off x="8405160" y="2480277"/>
              <a:ext cx="128016" cy="183598"/>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62" name="等腰三角形 61">
              <a:extLst>
                <a:ext uri="{FF2B5EF4-FFF2-40B4-BE49-F238E27FC236}">
                  <a16:creationId xmlns:a16="http://schemas.microsoft.com/office/drawing/2014/main" id="{1BBE3AC3-C17B-462A-99C4-9BE3B4BADBEE}"/>
                </a:ext>
              </a:extLst>
            </p:cNvPr>
            <p:cNvSpPr/>
            <p:nvPr/>
          </p:nvSpPr>
          <p:spPr>
            <a:xfrm rot="16200000">
              <a:off x="8324967" y="1391829"/>
              <a:ext cx="86134" cy="74253"/>
            </a:xfrm>
            <a:prstGeom prst="triangle">
              <a:avLst/>
            </a:prstGeom>
            <a:solidFill>
              <a:srgbClr val="C6D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grpSp>
      <p:grpSp>
        <p:nvGrpSpPr>
          <p:cNvPr id="68" name="组合 67">
            <a:extLst>
              <a:ext uri="{FF2B5EF4-FFF2-40B4-BE49-F238E27FC236}">
                <a16:creationId xmlns:a16="http://schemas.microsoft.com/office/drawing/2014/main" id="{B1DA8C47-0040-4E87-BCFE-072F0B610D06}"/>
              </a:ext>
            </a:extLst>
          </p:cNvPr>
          <p:cNvGrpSpPr/>
          <p:nvPr/>
        </p:nvGrpSpPr>
        <p:grpSpPr>
          <a:xfrm>
            <a:off x="6132563" y="1604945"/>
            <a:ext cx="333411" cy="1425850"/>
            <a:chOff x="8330907" y="1385889"/>
            <a:chExt cx="333411" cy="1425850"/>
          </a:xfrm>
        </p:grpSpPr>
        <p:sp>
          <p:nvSpPr>
            <p:cNvPr id="69" name="椭圆 68">
              <a:extLst>
                <a:ext uri="{FF2B5EF4-FFF2-40B4-BE49-F238E27FC236}">
                  <a16:creationId xmlns:a16="http://schemas.microsoft.com/office/drawing/2014/main" id="{E08FEF5C-3E70-444C-BCE6-75B0A115E299}"/>
                </a:ext>
              </a:extLst>
            </p:cNvPr>
            <p:cNvSpPr/>
            <p:nvPr/>
          </p:nvSpPr>
          <p:spPr>
            <a:xfrm>
              <a:off x="8532208" y="2679629"/>
              <a:ext cx="132110" cy="132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70" name="直接连接符 69">
              <a:extLst>
                <a:ext uri="{FF2B5EF4-FFF2-40B4-BE49-F238E27FC236}">
                  <a16:creationId xmlns:a16="http://schemas.microsoft.com/office/drawing/2014/main" id="{890915A9-E62E-4A9B-9B37-2A6C5680AFD3}"/>
                </a:ext>
              </a:extLst>
            </p:cNvPr>
            <p:cNvCxnSpPr>
              <a:cxnSpLocks/>
            </p:cNvCxnSpPr>
            <p:nvPr/>
          </p:nvCxnSpPr>
          <p:spPr>
            <a:xfrm>
              <a:off x="8405160" y="1385889"/>
              <a:ext cx="0" cy="1100863"/>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44593C0-BE4F-41D2-AF0A-0B5D3531B570}"/>
                </a:ext>
              </a:extLst>
            </p:cNvPr>
            <p:cNvCxnSpPr/>
            <p:nvPr/>
          </p:nvCxnSpPr>
          <p:spPr>
            <a:xfrm>
              <a:off x="8405160" y="2480277"/>
              <a:ext cx="128016" cy="183598"/>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72" name="等腰三角形 71">
              <a:extLst>
                <a:ext uri="{FF2B5EF4-FFF2-40B4-BE49-F238E27FC236}">
                  <a16:creationId xmlns:a16="http://schemas.microsoft.com/office/drawing/2014/main" id="{033C3DCD-E448-4847-B4D8-CE1EEA47CDC7}"/>
                </a:ext>
              </a:extLst>
            </p:cNvPr>
            <p:cNvSpPr/>
            <p:nvPr/>
          </p:nvSpPr>
          <p:spPr>
            <a:xfrm rot="16200000">
              <a:off x="8324967" y="1391829"/>
              <a:ext cx="86134" cy="74253"/>
            </a:xfrm>
            <a:prstGeom prst="triangle">
              <a:avLst/>
            </a:prstGeom>
            <a:solidFill>
              <a:srgbClr val="C6D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grpSp>
      <p:grpSp>
        <p:nvGrpSpPr>
          <p:cNvPr id="73" name="组合 72">
            <a:extLst>
              <a:ext uri="{FF2B5EF4-FFF2-40B4-BE49-F238E27FC236}">
                <a16:creationId xmlns:a16="http://schemas.microsoft.com/office/drawing/2014/main" id="{203FDD35-9928-4533-A887-0C751DA9C5D9}"/>
              </a:ext>
            </a:extLst>
          </p:cNvPr>
          <p:cNvGrpSpPr/>
          <p:nvPr/>
        </p:nvGrpSpPr>
        <p:grpSpPr>
          <a:xfrm>
            <a:off x="1817489" y="3305915"/>
            <a:ext cx="333411" cy="1425850"/>
            <a:chOff x="8330907" y="1385889"/>
            <a:chExt cx="333411" cy="1425850"/>
          </a:xfrm>
        </p:grpSpPr>
        <p:sp>
          <p:nvSpPr>
            <p:cNvPr id="74" name="椭圆 73">
              <a:extLst>
                <a:ext uri="{FF2B5EF4-FFF2-40B4-BE49-F238E27FC236}">
                  <a16:creationId xmlns:a16="http://schemas.microsoft.com/office/drawing/2014/main" id="{C5146FA0-56C0-4F8A-BBC3-AA397255A366}"/>
                </a:ext>
              </a:extLst>
            </p:cNvPr>
            <p:cNvSpPr/>
            <p:nvPr/>
          </p:nvSpPr>
          <p:spPr>
            <a:xfrm>
              <a:off x="8532208" y="2679629"/>
              <a:ext cx="132110" cy="132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cxnSp>
          <p:nvCxnSpPr>
            <p:cNvPr id="75" name="直接连接符 74">
              <a:extLst>
                <a:ext uri="{FF2B5EF4-FFF2-40B4-BE49-F238E27FC236}">
                  <a16:creationId xmlns:a16="http://schemas.microsoft.com/office/drawing/2014/main" id="{B57D166F-CDA5-4DC1-9200-5114F78CA10F}"/>
                </a:ext>
              </a:extLst>
            </p:cNvPr>
            <p:cNvCxnSpPr>
              <a:cxnSpLocks/>
            </p:cNvCxnSpPr>
            <p:nvPr/>
          </p:nvCxnSpPr>
          <p:spPr>
            <a:xfrm>
              <a:off x="8405160" y="1385889"/>
              <a:ext cx="0" cy="1100863"/>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9D5A7016-425C-4A50-BB78-8075541DB88D}"/>
                </a:ext>
              </a:extLst>
            </p:cNvPr>
            <p:cNvCxnSpPr/>
            <p:nvPr/>
          </p:nvCxnSpPr>
          <p:spPr>
            <a:xfrm>
              <a:off x="8405160" y="2480277"/>
              <a:ext cx="128016" cy="183598"/>
            </a:xfrm>
            <a:prstGeom prst="line">
              <a:avLst/>
            </a:prstGeom>
            <a:ln w="9525">
              <a:solidFill>
                <a:srgbClr val="C6D3E4"/>
              </a:solidFill>
            </a:ln>
          </p:spPr>
          <p:style>
            <a:lnRef idx="1">
              <a:schemeClr val="accent1"/>
            </a:lnRef>
            <a:fillRef idx="0">
              <a:schemeClr val="accent1"/>
            </a:fillRef>
            <a:effectRef idx="0">
              <a:schemeClr val="accent1"/>
            </a:effectRef>
            <a:fontRef idx="minor">
              <a:schemeClr val="tx1"/>
            </a:fontRef>
          </p:style>
        </p:cxnSp>
        <p:sp>
          <p:nvSpPr>
            <p:cNvPr id="77" name="等腰三角形 76">
              <a:extLst>
                <a:ext uri="{FF2B5EF4-FFF2-40B4-BE49-F238E27FC236}">
                  <a16:creationId xmlns:a16="http://schemas.microsoft.com/office/drawing/2014/main" id="{35F6CE69-B29A-4DFF-A1B7-DBC10F3EF22C}"/>
                </a:ext>
              </a:extLst>
            </p:cNvPr>
            <p:cNvSpPr/>
            <p:nvPr/>
          </p:nvSpPr>
          <p:spPr>
            <a:xfrm rot="16200000">
              <a:off x="8324967" y="1391829"/>
              <a:ext cx="86134" cy="74253"/>
            </a:xfrm>
            <a:prstGeom prst="triangle">
              <a:avLst/>
            </a:prstGeom>
            <a:solidFill>
              <a:srgbClr val="C6D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grpSp>
      <p:sp>
        <p:nvSpPr>
          <p:cNvPr id="88" name="文本框 87">
            <a:extLst>
              <a:ext uri="{FF2B5EF4-FFF2-40B4-BE49-F238E27FC236}">
                <a16:creationId xmlns:a16="http://schemas.microsoft.com/office/drawing/2014/main" id="{5B8AF2B5-702C-4379-AB7D-1D3FEC14C90A}"/>
              </a:ext>
            </a:extLst>
          </p:cNvPr>
          <p:cNvSpPr txBox="1"/>
          <p:nvPr/>
        </p:nvSpPr>
        <p:spPr>
          <a:xfrm>
            <a:off x="1269816" y="5498622"/>
            <a:ext cx="2487263" cy="861774"/>
          </a:xfrm>
          <a:prstGeom prst="rect">
            <a:avLst/>
          </a:prstGeom>
          <a:noFill/>
        </p:spPr>
        <p:txBody>
          <a:bodyPr wrap="square" rtlCol="0">
            <a:spAutoFit/>
          </a:bodyPr>
          <a:lstStyle/>
          <a:p>
            <a:r>
              <a:rPr lang="en-US" altLang="zh-CN" sz="1600" dirty="0">
                <a:solidFill>
                  <a:srgbClr val="F89B1C"/>
                </a:solidFill>
              </a:rPr>
              <a:t>Demo video for speech enhancement application</a:t>
            </a:r>
          </a:p>
          <a:p>
            <a:endParaRPr lang="zh-CN" altLang="en-US" dirty="0"/>
          </a:p>
        </p:txBody>
      </p:sp>
      <p:sp>
        <p:nvSpPr>
          <p:cNvPr id="89" name="文本框 88">
            <a:extLst>
              <a:ext uri="{FF2B5EF4-FFF2-40B4-BE49-F238E27FC236}">
                <a16:creationId xmlns:a16="http://schemas.microsoft.com/office/drawing/2014/main" id="{76C461D1-0034-4EDF-A652-289B7839F850}"/>
              </a:ext>
            </a:extLst>
          </p:cNvPr>
          <p:cNvSpPr txBox="1"/>
          <p:nvPr/>
        </p:nvSpPr>
        <p:spPr>
          <a:xfrm>
            <a:off x="6801635" y="3672129"/>
            <a:ext cx="2064604" cy="861774"/>
          </a:xfrm>
          <a:prstGeom prst="rect">
            <a:avLst/>
          </a:prstGeom>
          <a:noFill/>
        </p:spPr>
        <p:txBody>
          <a:bodyPr wrap="square" rtlCol="0">
            <a:spAutoFit/>
          </a:bodyPr>
          <a:lstStyle/>
          <a:p>
            <a:r>
              <a:rPr lang="en-US" altLang="zh-CN" sz="1600" dirty="0">
                <a:solidFill>
                  <a:srgbClr val="F89B1C"/>
                </a:solidFill>
              </a:rPr>
              <a:t>Testing and training of existing AEC models</a:t>
            </a:r>
          </a:p>
          <a:p>
            <a:endParaRPr lang="zh-CN" altLang="en-US" dirty="0"/>
          </a:p>
        </p:txBody>
      </p:sp>
      <p:sp>
        <p:nvSpPr>
          <p:cNvPr id="90" name="文本框 89">
            <a:extLst>
              <a:ext uri="{FF2B5EF4-FFF2-40B4-BE49-F238E27FC236}">
                <a16:creationId xmlns:a16="http://schemas.microsoft.com/office/drawing/2014/main" id="{46C612F3-5DC1-49DC-8284-B816EC1A621D}"/>
              </a:ext>
            </a:extLst>
          </p:cNvPr>
          <p:cNvSpPr txBox="1"/>
          <p:nvPr/>
        </p:nvSpPr>
        <p:spPr>
          <a:xfrm>
            <a:off x="9776037" y="3072572"/>
            <a:ext cx="2087540" cy="861774"/>
          </a:xfrm>
          <a:prstGeom prst="rect">
            <a:avLst/>
          </a:prstGeom>
          <a:noFill/>
        </p:spPr>
        <p:txBody>
          <a:bodyPr wrap="square" rtlCol="0">
            <a:spAutoFit/>
          </a:bodyPr>
          <a:lstStyle/>
          <a:p>
            <a:r>
              <a:rPr lang="en-US" altLang="zh-CN" sz="1600" dirty="0">
                <a:solidFill>
                  <a:srgbClr val="F89B1C"/>
                </a:solidFill>
              </a:rPr>
              <a:t>Research on AEC testing frameworks</a:t>
            </a:r>
          </a:p>
          <a:p>
            <a:endParaRPr lang="zh-CN" altLang="en-US" dirty="0"/>
          </a:p>
        </p:txBody>
      </p:sp>
      <p:sp>
        <p:nvSpPr>
          <p:cNvPr id="91" name="文本框 90">
            <a:extLst>
              <a:ext uri="{FF2B5EF4-FFF2-40B4-BE49-F238E27FC236}">
                <a16:creationId xmlns:a16="http://schemas.microsoft.com/office/drawing/2014/main" id="{8C63F505-C894-4EBE-9AB4-7690CEAF8682}"/>
              </a:ext>
            </a:extLst>
          </p:cNvPr>
          <p:cNvSpPr txBox="1"/>
          <p:nvPr/>
        </p:nvSpPr>
        <p:spPr>
          <a:xfrm>
            <a:off x="1998227" y="3268825"/>
            <a:ext cx="1626293" cy="830997"/>
          </a:xfrm>
          <a:prstGeom prst="rect">
            <a:avLst/>
          </a:prstGeom>
          <a:noFill/>
        </p:spPr>
        <p:txBody>
          <a:bodyPr wrap="square" rtlCol="0">
            <a:spAutoFit/>
          </a:bodyPr>
          <a:lstStyle/>
          <a:p>
            <a:r>
              <a:rPr lang="en-US" altLang="zh-CN" sz="1600" dirty="0"/>
              <a:t>Neural Network</a:t>
            </a:r>
          </a:p>
          <a:p>
            <a:pPr marL="285750" indent="-285750">
              <a:buFontTx/>
              <a:buChar char="-"/>
            </a:pPr>
            <a:r>
              <a:rPr lang="en-US" altLang="zh-CN" sz="1600" dirty="0"/>
              <a:t>Structure</a:t>
            </a:r>
          </a:p>
          <a:p>
            <a:pPr marL="285750" indent="-285750">
              <a:buFontTx/>
              <a:buChar char="-"/>
            </a:pPr>
            <a:r>
              <a:rPr lang="en-US" altLang="zh-CN" sz="1600" dirty="0"/>
              <a:t>Training</a:t>
            </a:r>
          </a:p>
        </p:txBody>
      </p:sp>
      <p:sp>
        <p:nvSpPr>
          <p:cNvPr id="93" name="文本框 92">
            <a:extLst>
              <a:ext uri="{FF2B5EF4-FFF2-40B4-BE49-F238E27FC236}">
                <a16:creationId xmlns:a16="http://schemas.microsoft.com/office/drawing/2014/main" id="{0CAEA791-AB2F-43F0-908D-3FE8CFE6CD6D}"/>
              </a:ext>
            </a:extLst>
          </p:cNvPr>
          <p:cNvSpPr txBox="1"/>
          <p:nvPr/>
        </p:nvSpPr>
        <p:spPr>
          <a:xfrm>
            <a:off x="6308576" y="1582455"/>
            <a:ext cx="1367524" cy="861774"/>
          </a:xfrm>
          <a:prstGeom prst="rect">
            <a:avLst/>
          </a:prstGeom>
          <a:noFill/>
        </p:spPr>
        <p:txBody>
          <a:bodyPr wrap="square" rtlCol="0">
            <a:spAutoFit/>
          </a:bodyPr>
          <a:lstStyle/>
          <a:p>
            <a:r>
              <a:rPr lang="en-US" altLang="zh-CN" sz="1600" dirty="0"/>
              <a:t>Linux commands</a:t>
            </a:r>
          </a:p>
          <a:p>
            <a:endParaRPr lang="zh-CN" altLang="en-US" dirty="0"/>
          </a:p>
        </p:txBody>
      </p:sp>
      <p:sp>
        <p:nvSpPr>
          <p:cNvPr id="94" name="文本框 93">
            <a:extLst>
              <a:ext uri="{FF2B5EF4-FFF2-40B4-BE49-F238E27FC236}">
                <a16:creationId xmlns:a16="http://schemas.microsoft.com/office/drawing/2014/main" id="{4E39D470-3084-43E6-BEBA-8E70C9082DF7}"/>
              </a:ext>
            </a:extLst>
          </p:cNvPr>
          <p:cNvSpPr txBox="1"/>
          <p:nvPr/>
        </p:nvSpPr>
        <p:spPr>
          <a:xfrm>
            <a:off x="3956038" y="2058824"/>
            <a:ext cx="2071571" cy="1354217"/>
          </a:xfrm>
          <a:prstGeom prst="rect">
            <a:avLst/>
          </a:prstGeom>
          <a:noFill/>
        </p:spPr>
        <p:txBody>
          <a:bodyPr wrap="square" rtlCol="0">
            <a:spAutoFit/>
          </a:bodyPr>
          <a:lstStyle/>
          <a:p>
            <a:r>
              <a:rPr lang="en-US" altLang="zh-CN" sz="1600" dirty="0"/>
              <a:t>Online courses</a:t>
            </a:r>
          </a:p>
          <a:p>
            <a:pPr marL="285750" indent="-285750">
              <a:buFontTx/>
              <a:buChar char="-"/>
            </a:pPr>
            <a:r>
              <a:rPr lang="en-US" altLang="zh-CN" sz="1600" dirty="0"/>
              <a:t>CS231n</a:t>
            </a:r>
          </a:p>
          <a:p>
            <a:pPr marL="285750" indent="-285750">
              <a:buFontTx/>
              <a:buChar char="-"/>
            </a:pPr>
            <a:r>
              <a:rPr lang="en-US" altLang="zh-CN" sz="1600" dirty="0"/>
              <a:t>Neural networks and deep learning</a:t>
            </a:r>
          </a:p>
          <a:p>
            <a:endParaRPr lang="zh-CN" altLang="en-US" dirty="0"/>
          </a:p>
        </p:txBody>
      </p:sp>
      <p:sp>
        <p:nvSpPr>
          <p:cNvPr id="96" name="文本框 95">
            <a:extLst>
              <a:ext uri="{FF2B5EF4-FFF2-40B4-BE49-F238E27FC236}">
                <a16:creationId xmlns:a16="http://schemas.microsoft.com/office/drawing/2014/main" id="{BCB9EF66-0793-4A92-8A73-3E833363FBD8}"/>
              </a:ext>
            </a:extLst>
          </p:cNvPr>
          <p:cNvSpPr txBox="1"/>
          <p:nvPr/>
        </p:nvSpPr>
        <p:spPr>
          <a:xfrm>
            <a:off x="525582" y="431335"/>
            <a:ext cx="5418018" cy="523220"/>
          </a:xfrm>
          <a:prstGeom prst="rect">
            <a:avLst/>
          </a:prstGeom>
          <a:noFill/>
        </p:spPr>
        <p:txBody>
          <a:bodyPr wrap="square" rtlCol="0">
            <a:spAutoFit/>
          </a:bodyPr>
          <a:lstStyle/>
          <a:p>
            <a:r>
              <a:rPr lang="en-US" altLang="zh-CN" sz="2800" dirty="0"/>
              <a:t>Research and skill learning (part 2)</a:t>
            </a:r>
            <a:endParaRPr lang="zh-CN" altLang="en-US" sz="2800" dirty="0"/>
          </a:p>
        </p:txBody>
      </p:sp>
      <p:sp>
        <p:nvSpPr>
          <p:cNvPr id="97" name="文本框 96">
            <a:extLst>
              <a:ext uri="{FF2B5EF4-FFF2-40B4-BE49-F238E27FC236}">
                <a16:creationId xmlns:a16="http://schemas.microsoft.com/office/drawing/2014/main" id="{C83A4874-3196-492A-92F8-FAF7C8AA29CD}"/>
              </a:ext>
            </a:extLst>
          </p:cNvPr>
          <p:cNvSpPr txBox="1"/>
          <p:nvPr/>
        </p:nvSpPr>
        <p:spPr>
          <a:xfrm>
            <a:off x="6992862" y="5570323"/>
            <a:ext cx="5090094" cy="523220"/>
          </a:xfrm>
          <a:prstGeom prst="rect">
            <a:avLst/>
          </a:prstGeom>
          <a:noFill/>
        </p:spPr>
        <p:txBody>
          <a:bodyPr wrap="square" rtlCol="0">
            <a:spAutoFit/>
          </a:bodyPr>
          <a:lstStyle/>
          <a:p>
            <a:r>
              <a:rPr lang="en-US" altLang="zh-CN" sz="2800" dirty="0">
                <a:solidFill>
                  <a:srgbClr val="F89B1C"/>
                </a:solidFill>
              </a:rPr>
              <a:t>Project, task or implementation</a:t>
            </a:r>
            <a:endParaRPr lang="zh-CN" altLang="en-US" sz="2800" dirty="0">
              <a:solidFill>
                <a:srgbClr val="F89B1C"/>
              </a:solidFill>
            </a:endParaRPr>
          </a:p>
        </p:txBody>
      </p:sp>
      <p:graphicFrame>
        <p:nvGraphicFramePr>
          <p:cNvPr id="2" name="表格 1">
            <a:extLst>
              <a:ext uri="{FF2B5EF4-FFF2-40B4-BE49-F238E27FC236}">
                <a16:creationId xmlns:a16="http://schemas.microsoft.com/office/drawing/2014/main" id="{6C766E99-2A20-4840-B679-2AF190119C1C}"/>
              </a:ext>
            </a:extLst>
          </p:cNvPr>
          <p:cNvGraphicFramePr>
            <a:graphicFrameLocks noGrp="1"/>
          </p:cNvGraphicFramePr>
          <p:nvPr>
            <p:extLst>
              <p:ext uri="{D42A27DB-BD31-4B8C-83A1-F6EECF244321}">
                <p14:modId xmlns:p14="http://schemas.microsoft.com/office/powerpoint/2010/main" val="3696834720"/>
              </p:ext>
            </p:extLst>
          </p:nvPr>
        </p:nvGraphicFramePr>
        <p:xfrm>
          <a:off x="0" y="6483760"/>
          <a:ext cx="12192000" cy="37084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817853862"/>
                    </a:ext>
                  </a:extLst>
                </a:gridCol>
                <a:gridCol w="2438400">
                  <a:extLst>
                    <a:ext uri="{9D8B030D-6E8A-4147-A177-3AD203B41FA5}">
                      <a16:colId xmlns:a16="http://schemas.microsoft.com/office/drawing/2014/main" val="1042292857"/>
                    </a:ext>
                  </a:extLst>
                </a:gridCol>
                <a:gridCol w="2438400">
                  <a:extLst>
                    <a:ext uri="{9D8B030D-6E8A-4147-A177-3AD203B41FA5}">
                      <a16:colId xmlns:a16="http://schemas.microsoft.com/office/drawing/2014/main" val="1521472269"/>
                    </a:ext>
                  </a:extLst>
                </a:gridCol>
                <a:gridCol w="2438400">
                  <a:extLst>
                    <a:ext uri="{9D8B030D-6E8A-4147-A177-3AD203B41FA5}">
                      <a16:colId xmlns:a16="http://schemas.microsoft.com/office/drawing/2014/main" val="3212740793"/>
                    </a:ext>
                  </a:extLst>
                </a:gridCol>
                <a:gridCol w="2438400">
                  <a:extLst>
                    <a:ext uri="{9D8B030D-6E8A-4147-A177-3AD203B41FA5}">
                      <a16:colId xmlns:a16="http://schemas.microsoft.com/office/drawing/2014/main" val="4168824030"/>
                    </a:ext>
                  </a:extLst>
                </a:gridCol>
              </a:tblGrid>
              <a:tr h="370840">
                <a:tc>
                  <a:txBody>
                    <a:bodyPr/>
                    <a:lstStyle/>
                    <a:p>
                      <a:pPr algn="ctr"/>
                      <a:r>
                        <a:rPr lang="en-US" altLang="zh-CN" dirty="0"/>
                        <a:t>MediaTek</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Tasks and work 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89B1C"/>
                    </a:solidFill>
                  </a:tcPr>
                </a:tc>
                <a:tc>
                  <a:txBody>
                    <a:bodyPr/>
                    <a:lstStyle/>
                    <a:p>
                      <a:pPr algn="ctr"/>
                      <a:r>
                        <a:rPr lang="en-US" altLang="zh-CN" dirty="0"/>
                        <a:t>Challenges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dirty="0"/>
                        <a:t>Reflection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393379"/>
                  </a:ext>
                </a:extLst>
              </a:tr>
            </a:tbl>
          </a:graphicData>
        </a:graphic>
      </p:graphicFrame>
    </p:spTree>
    <p:extLst>
      <p:ext uri="{BB962C8B-B14F-4D97-AF65-F5344CB8AC3E}">
        <p14:creationId xmlns:p14="http://schemas.microsoft.com/office/powerpoint/2010/main" val="365987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2880</TotalTime>
  <Words>2020</Words>
  <Application>Microsoft Office PowerPoint</Application>
  <PresentationFormat>宽屏</PresentationFormat>
  <Paragraphs>335</Paragraphs>
  <Slides>25</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Gilroy-Light</vt:lpstr>
      <vt:lpstr>GT Walsheim Pro</vt:lpstr>
      <vt:lpstr>rionasans-r</vt:lpstr>
      <vt:lpstr>等线</vt:lpstr>
      <vt:lpstr>等线 Light</vt:lpstr>
      <vt:lpstr>宋体</vt:lpstr>
      <vt:lpstr>Arial</vt:lpstr>
      <vt:lpstr>MV Boli</vt:lpstr>
      <vt:lpstr>Wingdings</vt:lpstr>
      <vt:lpstr>Office 主题​​</vt:lpstr>
      <vt:lpstr>EG3611A Final Report</vt:lpstr>
      <vt:lpstr>Overview</vt:lpstr>
      <vt:lpstr>MediaTek at a Glance</vt:lpstr>
      <vt:lpstr>MediaTek Singapore</vt:lpstr>
      <vt:lpstr>Overview</vt:lpstr>
      <vt:lpstr>Research and skill learning</vt:lpstr>
      <vt:lpstr>PowerPoint 演示文稿</vt:lpstr>
      <vt:lpstr>Research and skill learning</vt:lpstr>
      <vt:lpstr>PowerPoint 演示文稿</vt:lpstr>
      <vt:lpstr>Acoustic Echo Cancellation</vt:lpstr>
      <vt:lpstr>Acoustic Echo Cancellation</vt:lpstr>
      <vt:lpstr>Acoustic Echo Cancellation</vt:lpstr>
      <vt:lpstr>Project, task or implementation</vt:lpstr>
      <vt:lpstr>Research on AEC testing frameworks</vt:lpstr>
      <vt:lpstr>Research on AEC testing frameworks</vt:lpstr>
      <vt:lpstr>Research on AEC testing frameworks</vt:lpstr>
      <vt:lpstr>Research on AEC testing frameworks</vt:lpstr>
      <vt:lpstr>Research on AEC testing frameworks</vt:lpstr>
      <vt:lpstr>Objectives accomplished</vt:lpstr>
      <vt:lpstr>Challenges and constraints encountered and solutions identified</vt:lpstr>
      <vt:lpstr>Challenges and constraints encountered and solutions identified</vt:lpstr>
      <vt:lpstr>Challenges and constraints encountered, and solutions identified</vt:lpstr>
      <vt:lpstr>Application to future projects and employment opportunities</vt:lpstr>
      <vt:lpstr>Reflections on the internship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EG3611A Interim Report</dc:title>
  <dc:creator>Liu Jingming</dc:creator>
  <cp:lastModifiedBy>Liu Jingming</cp:lastModifiedBy>
  <cp:revision>6</cp:revision>
  <dcterms:created xsi:type="dcterms:W3CDTF">2021-09-05T06:24:17Z</dcterms:created>
  <dcterms:modified xsi:type="dcterms:W3CDTF">2021-11-22T07:44:22Z</dcterms:modified>
</cp:coreProperties>
</file>